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97" d="100"/>
          <a:sy n="97" d="100"/>
        </p:scale>
        <p:origin x="7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DC8B-D009-4259-9E90-331E7E08799B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9DFBA-E2AF-4E45-8866-35CAAF073A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9749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DC8B-D009-4259-9E90-331E7E08799B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9DFBA-E2AF-4E45-8866-35CAAF073A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552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DC8B-D009-4259-9E90-331E7E08799B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9DFBA-E2AF-4E45-8866-35CAAF073A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718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DC8B-D009-4259-9E90-331E7E08799B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9DFBA-E2AF-4E45-8866-35CAAF073A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67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DC8B-D009-4259-9E90-331E7E08799B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9DFBA-E2AF-4E45-8866-35CAAF073A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455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DC8B-D009-4259-9E90-331E7E08799B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9DFBA-E2AF-4E45-8866-35CAAF073A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156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DC8B-D009-4259-9E90-331E7E08799B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9DFBA-E2AF-4E45-8866-35CAAF073A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537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DC8B-D009-4259-9E90-331E7E08799B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9DFBA-E2AF-4E45-8866-35CAAF073A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8297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DC8B-D009-4259-9E90-331E7E08799B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9DFBA-E2AF-4E45-8866-35CAAF073A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909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DC8B-D009-4259-9E90-331E7E08799B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9DFBA-E2AF-4E45-8866-35CAAF073A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994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DC8B-D009-4259-9E90-331E7E08799B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9DFBA-E2AF-4E45-8866-35CAAF073A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601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6DC8B-D009-4259-9E90-331E7E08799B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9DFBA-E2AF-4E45-8866-35CAAF073A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728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akizume@mii.maruho.co.jp" TargetMode="External"/><Relationship Id="rId5" Type="http://schemas.openxmlformats.org/officeDocument/2006/relationships/hyperlink" Target="https://www.maruho.co.jp/kanja/makizume/" TargetMode="Externa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195811-B779-4646-8216-9E16509C8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09" y="169273"/>
            <a:ext cx="7971183" cy="1325563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ea"/>
                <a:ea typeface="+mn-ea"/>
              </a:rPr>
              <a:t>患者さん向け 巻き爪専門</a:t>
            </a:r>
            <a:r>
              <a:rPr kumimoji="1" lang="en-US" altLang="ja-JP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ea"/>
                <a:ea typeface="+mn-ea"/>
              </a:rPr>
              <a:t>WEB</a:t>
            </a:r>
            <a:r>
              <a:rPr kumimoji="1" lang="ja-JP" alt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ea"/>
                <a:ea typeface="+mn-ea"/>
              </a:rPr>
              <a:t>サイト</a:t>
            </a:r>
            <a:br>
              <a:rPr kumimoji="1" lang="en-US" altLang="ja-JP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ea"/>
                <a:ea typeface="+mn-ea"/>
              </a:rPr>
            </a:br>
            <a:r>
              <a:rPr kumimoji="1" lang="ja-JP" alt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ea"/>
                <a:ea typeface="+mn-ea"/>
              </a:rPr>
              <a:t>リンクバナー画像</a:t>
            </a:r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DAB4A9AB-CEB7-4BB3-A4AE-858A7B7C28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1015" y="5323507"/>
            <a:ext cx="3810000" cy="1343025"/>
          </a:xfr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CB73E8BB-9523-40AF-8A61-363E3141F2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1014" y="1817738"/>
            <a:ext cx="3810000" cy="1343025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8DB9176-9D11-41C3-9643-48428AF3CB2F}"/>
              </a:ext>
            </a:extLst>
          </p:cNvPr>
          <p:cNvSpPr txBox="1"/>
          <p:nvPr/>
        </p:nvSpPr>
        <p:spPr>
          <a:xfrm>
            <a:off x="5141014" y="1494836"/>
            <a:ext cx="2511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デザイン①診察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432319DF-D7D8-4A11-BB49-D1E449C583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1014" y="3542802"/>
            <a:ext cx="3810000" cy="1343025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D062AD9-5908-4C65-BCEE-8D3161F824A7}"/>
              </a:ext>
            </a:extLst>
          </p:cNvPr>
          <p:cNvSpPr txBox="1"/>
          <p:nvPr/>
        </p:nvSpPr>
        <p:spPr>
          <a:xfrm>
            <a:off x="5141014" y="3226479"/>
            <a:ext cx="2511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デザイン②相談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EECB33F-53B0-4EAF-9168-9DE05F2B2708}"/>
              </a:ext>
            </a:extLst>
          </p:cNvPr>
          <p:cNvSpPr txBox="1"/>
          <p:nvPr/>
        </p:nvSpPr>
        <p:spPr>
          <a:xfrm>
            <a:off x="5141014" y="5017484"/>
            <a:ext cx="3419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デザイン③サイトイメージ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2A8BAE3-D461-490E-8B08-472030DBA3D9}"/>
              </a:ext>
            </a:extLst>
          </p:cNvPr>
          <p:cNvSpPr txBox="1"/>
          <p:nvPr/>
        </p:nvSpPr>
        <p:spPr>
          <a:xfrm>
            <a:off x="192985" y="2642312"/>
            <a:ext cx="48436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ja-JP" altLang="en-US" dirty="0"/>
              <a:t>画像保存方法</a:t>
            </a:r>
            <a:endParaRPr kumimoji="1" lang="en-US" altLang="ja-JP" dirty="0"/>
          </a:p>
          <a:p>
            <a:r>
              <a:rPr kumimoji="1" lang="ja-JP" altLang="en-US" dirty="0"/>
              <a:t>　①ご希望の画像にカーソルを合わせて</a:t>
            </a:r>
            <a:endParaRPr kumimoji="1" lang="en-US" altLang="ja-JP" dirty="0"/>
          </a:p>
          <a:p>
            <a:r>
              <a:rPr kumimoji="1" lang="en-US" altLang="ja-JP" dirty="0"/>
              <a:t>         </a:t>
            </a:r>
            <a:r>
              <a:rPr kumimoji="1" lang="ja-JP" altLang="en-US" dirty="0"/>
              <a:t>右クリック</a:t>
            </a:r>
            <a:endParaRPr kumimoji="1" lang="en-US" altLang="ja-JP" dirty="0"/>
          </a:p>
          <a:p>
            <a:r>
              <a:rPr kumimoji="1" lang="ja-JP" altLang="en-US" dirty="0"/>
              <a:t>　②「図として保存」をクリックし、</a:t>
            </a:r>
            <a:endParaRPr kumimoji="1" lang="en-US" altLang="ja-JP" dirty="0"/>
          </a:p>
          <a:p>
            <a:r>
              <a:rPr kumimoji="1" lang="en-US" altLang="ja-JP" dirty="0"/>
              <a:t>         </a:t>
            </a:r>
            <a:r>
              <a:rPr kumimoji="1" lang="ja-JP" altLang="en-US" dirty="0"/>
              <a:t>フォルダに保存</a:t>
            </a:r>
            <a:endParaRPr kumimoji="1" lang="en-US" altLang="ja-JP" dirty="0"/>
          </a:p>
          <a:p>
            <a:endParaRPr kumimoji="1" lang="en-US" altLang="ja-JP" dirty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ja-JP" altLang="en-US" dirty="0"/>
              <a:t>リンク先</a:t>
            </a:r>
            <a:r>
              <a:rPr kumimoji="1" lang="en-US" altLang="ja-JP" dirty="0">
                <a:hlinkClick r:id="rId5"/>
              </a:rPr>
              <a:t>https://www.maruho.co.jp/kanja/makizume/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ja-JP" altLang="en-US" dirty="0"/>
              <a:t>リサイズ等をご希望の場合のご連絡先</a:t>
            </a:r>
            <a:endParaRPr kumimoji="1" lang="en-US" altLang="ja-JP" dirty="0"/>
          </a:p>
          <a:p>
            <a:r>
              <a:rPr kumimoji="1" lang="ja-JP" altLang="en-US" dirty="0"/>
              <a:t>　 マルホ㈱医療機器事業部</a:t>
            </a:r>
            <a:endParaRPr kumimoji="1" lang="en-US" altLang="ja-JP" dirty="0"/>
          </a:p>
          <a:p>
            <a:r>
              <a:rPr kumimoji="1" lang="ja-JP" altLang="en-US" dirty="0"/>
              <a:t>　 </a:t>
            </a:r>
            <a:r>
              <a:rPr kumimoji="1" lang="en-US" altLang="ja-JP" dirty="0"/>
              <a:t>E-mail</a:t>
            </a:r>
            <a:r>
              <a:rPr kumimoji="1" lang="ja-JP" altLang="en-US" dirty="0"/>
              <a:t>：</a:t>
            </a:r>
            <a:r>
              <a:rPr kumimoji="1" lang="en-US" altLang="ja-JP" dirty="0">
                <a:hlinkClick r:id="rId6"/>
              </a:rPr>
              <a:t>makizume@mii.maruho.co.jp</a:t>
            </a:r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4A71D7F-B71E-4951-867B-7AE656B3FC26}"/>
              </a:ext>
            </a:extLst>
          </p:cNvPr>
          <p:cNvSpPr txBox="1"/>
          <p:nvPr/>
        </p:nvSpPr>
        <p:spPr>
          <a:xfrm>
            <a:off x="101126" y="1745408"/>
            <a:ext cx="501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①～③のお好みのデザインを画像保存いただき、</a:t>
            </a:r>
            <a:endParaRPr kumimoji="1" lang="en-US" altLang="ja-JP" dirty="0"/>
          </a:p>
          <a:p>
            <a:r>
              <a:rPr kumimoji="1" lang="ja-JP" altLang="en-US" dirty="0"/>
              <a:t>ご活用いただけますと幸いです。</a:t>
            </a:r>
          </a:p>
        </p:txBody>
      </p:sp>
    </p:spTree>
    <p:extLst>
      <p:ext uri="{BB962C8B-B14F-4D97-AF65-F5344CB8AC3E}">
        <p14:creationId xmlns:p14="http://schemas.microsoft.com/office/powerpoint/2010/main" val="4147956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109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患者さん向け 巻き爪専門WEBサイト リンクバナー画像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Q：患者さん向け巻き爪専門WEBサイトのリンクバナー画像が欲しい。 A：3種類のデザインをご用意しております。下記ファイルをダウンロードいただき、画像を保存の上ご利用ください。本件についてご不明な点・リサイズ等をご希望の場合は、マルホ㈱医療機器事業部までメールにてご連絡ください。E-mail：makizume@mii.maruho.co.jp</dc:title>
  <dc:creator>村井　朋子/Murai Tomoko</dc:creator>
  <cp:lastModifiedBy>村井　朋子/Murai Tomoko</cp:lastModifiedBy>
  <cp:revision>5</cp:revision>
  <dcterms:created xsi:type="dcterms:W3CDTF">2021-09-09T03:34:03Z</dcterms:created>
  <dcterms:modified xsi:type="dcterms:W3CDTF">2022-07-08T01:41:14Z</dcterms:modified>
</cp:coreProperties>
</file>