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64" r:id="rId5"/>
    <p:sldId id="259" r:id="rId6"/>
    <p:sldId id="260" r:id="rId7"/>
    <p:sldId id="261" r:id="rId8"/>
    <p:sldId id="262" r:id="rId9"/>
    <p:sldId id="263" r:id="rId10"/>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F92668-75D5-414D-AEE0-D65755DF7671}" v="5" dt="2026-09-14T06:02:16.383"/>
    <p1510:client id="{429B3821-A875-4A4B-B6C4-D5A6ED0B7005}" v="1" dt="2026-09-14T05:13:46.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21" autoAdjust="0"/>
    <p:restoredTop sz="94660"/>
  </p:normalViewPr>
  <p:slideViewPr>
    <p:cSldViewPr snapToGrid="0">
      <p:cViewPr varScale="1">
        <p:scale>
          <a:sx n="110" d="100"/>
          <a:sy n="110" d="100"/>
        </p:scale>
        <p:origin x="201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井村　隆行/Imura Takayuki" userId="d83ba4fb-b428-47ef-9ea2-5aa8753094f2" providerId="ADAL" clId="{EFC62F3A-25FB-4CEB-83F9-DD3FDA8F8464}"/>
    <pc:docChg chg="undo custSel modSld">
      <pc:chgData name="井村　隆行/Imura Takayuki" userId="d83ba4fb-b428-47ef-9ea2-5aa8753094f2" providerId="ADAL" clId="{EFC62F3A-25FB-4CEB-83F9-DD3FDA8F8464}" dt="2026-09-14T05:22:48.811" v="533" actId="20577"/>
      <pc:docMkLst>
        <pc:docMk/>
      </pc:docMkLst>
      <pc:sldChg chg="modSp mod">
        <pc:chgData name="井村　隆行/Imura Takayuki" userId="d83ba4fb-b428-47ef-9ea2-5aa8753094f2" providerId="ADAL" clId="{EFC62F3A-25FB-4CEB-83F9-DD3FDA8F8464}" dt="2026-09-14T05:22:48.811" v="533" actId="20577"/>
        <pc:sldMkLst>
          <pc:docMk/>
          <pc:sldMk cId="1730536193" sldId="259"/>
        </pc:sldMkLst>
        <pc:spChg chg="mod">
          <ac:chgData name="井村　隆行/Imura Takayuki" userId="d83ba4fb-b428-47ef-9ea2-5aa8753094f2" providerId="ADAL" clId="{EFC62F3A-25FB-4CEB-83F9-DD3FDA8F8464}" dt="2026-09-14T05:22:48.811" v="533" actId="20577"/>
          <ac:spMkLst>
            <pc:docMk/>
            <pc:sldMk cId="1730536193" sldId="259"/>
            <ac:spMk id="10" creationId="{D39124B6-5251-4B0B-9146-4373D626FF02}"/>
          </ac:spMkLst>
        </pc:spChg>
      </pc:sldChg>
      <pc:sldChg chg="modSp mod">
        <pc:chgData name="井村　隆行/Imura Takayuki" userId="d83ba4fb-b428-47ef-9ea2-5aa8753094f2" providerId="ADAL" clId="{EFC62F3A-25FB-4CEB-83F9-DD3FDA8F8464}" dt="2026-09-14T05:16:26.336" v="200" actId="20577"/>
        <pc:sldMkLst>
          <pc:docMk/>
          <pc:sldMk cId="291411487" sldId="264"/>
        </pc:sldMkLst>
        <pc:spChg chg="mod">
          <ac:chgData name="井村　隆行/Imura Takayuki" userId="d83ba4fb-b428-47ef-9ea2-5aa8753094f2" providerId="ADAL" clId="{EFC62F3A-25FB-4CEB-83F9-DD3FDA8F8464}" dt="2026-09-14T05:16:26.336" v="200" actId="20577"/>
          <ac:spMkLst>
            <pc:docMk/>
            <pc:sldMk cId="291411487" sldId="264"/>
            <ac:spMk id="10" creationId="{3A4F0630-133D-D358-A621-B1EDE23A9753}"/>
          </ac:spMkLst>
        </pc:spChg>
      </pc:sldChg>
    </pc:docChg>
  </pc:docChgLst>
  <pc:docChgLst>
    <pc:chgData name="安本　真夕/Yasumoto Mayu" userId="be9876a0-4019-4642-bafc-b7a54e7799db" providerId="ADAL" clId="{EFC62F3A-25FB-4CEB-83F9-DD3FDA8F8464}"/>
    <pc:docChg chg="custSel delSld modSld">
      <pc:chgData name="安本　真夕/Yasumoto Mayu" userId="be9876a0-4019-4642-bafc-b7a54e7799db" providerId="ADAL" clId="{EFC62F3A-25FB-4CEB-83F9-DD3FDA8F8464}" dt="2026-09-14T06:01:32.092" v="1" actId="47"/>
      <pc:docMkLst>
        <pc:docMk/>
      </pc:docMkLst>
      <pc:sldChg chg="del">
        <pc:chgData name="安本　真夕/Yasumoto Mayu" userId="be9876a0-4019-4642-bafc-b7a54e7799db" providerId="ADAL" clId="{EFC62F3A-25FB-4CEB-83F9-DD3FDA8F8464}" dt="2026-09-14T06:01:32.092" v="1" actId="47"/>
        <pc:sldMkLst>
          <pc:docMk/>
          <pc:sldMk cId="3874526004" sldId="257"/>
        </pc:sldMkLst>
      </pc:sldChg>
      <pc:sldChg chg="delSp mod">
        <pc:chgData name="安本　真夕/Yasumoto Mayu" userId="be9876a0-4019-4642-bafc-b7a54e7799db" providerId="ADAL" clId="{EFC62F3A-25FB-4CEB-83F9-DD3FDA8F8464}" dt="2026-09-14T06:01:18.200" v="0" actId="478"/>
        <pc:sldMkLst>
          <pc:docMk/>
          <pc:sldMk cId="291411487" sldId="264"/>
        </pc:sldMkLst>
        <pc:spChg chg="del">
          <ac:chgData name="安本　真夕/Yasumoto Mayu" userId="be9876a0-4019-4642-bafc-b7a54e7799db" providerId="ADAL" clId="{EFC62F3A-25FB-4CEB-83F9-DD3FDA8F8464}" dt="2026-09-14T06:01:18.200" v="0" actId="478"/>
          <ac:spMkLst>
            <pc:docMk/>
            <pc:sldMk cId="291411487" sldId="264"/>
            <ac:spMk id="3" creationId="{A1FF0FAA-2476-9572-5F52-AA49A993D4B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111899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4123814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2313486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3983160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259536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2891239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4148036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2105307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4185146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3840332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704D58-BA18-413C-B2AA-0419EA1FDD53}"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1836004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04D58-BA18-413C-B2AA-0419EA1FDD53}" type="datetimeFigureOut">
              <a:rPr kumimoji="1" lang="ja-JP" altLang="en-US" smtClean="0"/>
              <a:t>2026/9/14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1E8EF2-0B4F-4268-A7CE-28C9528616C3}" type="slidenum">
              <a:rPr kumimoji="1" lang="ja-JP" altLang="en-US" smtClean="0"/>
              <a:t>‹#›</a:t>
            </a:fld>
            <a:endParaRPr kumimoji="1" lang="ja-JP" altLang="en-US"/>
          </a:p>
        </p:txBody>
      </p:sp>
    </p:spTree>
    <p:extLst>
      <p:ext uri="{BB962C8B-B14F-4D97-AF65-F5344CB8AC3E}">
        <p14:creationId xmlns:p14="http://schemas.microsoft.com/office/powerpoint/2010/main" val="1384264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jp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
            <a:extLst>
              <a:ext uri="{FF2B5EF4-FFF2-40B4-BE49-F238E27FC236}">
                <a16:creationId xmlns:a16="http://schemas.microsoft.com/office/drawing/2014/main" id="{F8BF2288-51E6-4104-8663-944F073D0EBA}"/>
              </a:ext>
            </a:extLst>
          </p:cNvPr>
          <p:cNvSpPr txBox="1">
            <a:spLocks/>
          </p:cNvSpPr>
          <p:nvPr/>
        </p:nvSpPr>
        <p:spPr>
          <a:xfrm>
            <a:off x="431800" y="159180"/>
            <a:ext cx="8280400" cy="9322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b="1" dirty="0">
                <a:latin typeface="Meiryo UI" panose="020B0604030504040204" pitchFamily="50" charset="-128"/>
                <a:ea typeface="Meiryo UI" panose="020B0604030504040204" pitchFamily="50" charset="-128"/>
              </a:rPr>
              <a:t>掲載用画像</a:t>
            </a:r>
            <a:br>
              <a:rPr lang="en-US" altLang="ja-JP" sz="40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ご希望の画像を保存いただき、ホームページ等への掲載にご利用くださいませ。</a:t>
            </a:r>
            <a:endParaRPr lang="ja-JP" altLang="en-US" sz="1200" dirty="0">
              <a:latin typeface="Meiryo UI" panose="020B0604030504040204" pitchFamily="50" charset="-128"/>
              <a:ea typeface="Meiryo UI" panose="020B0604030504040204" pitchFamily="50" charset="-128"/>
            </a:endParaRPr>
          </a:p>
        </p:txBody>
      </p:sp>
      <p:pic>
        <p:nvPicPr>
          <p:cNvPr id="18" name="Picture 2">
            <a:extLst>
              <a:ext uri="{FF2B5EF4-FFF2-40B4-BE49-F238E27FC236}">
                <a16:creationId xmlns:a16="http://schemas.microsoft.com/office/drawing/2014/main" id="{5C0AB3B6-5E99-430F-BF80-22EC0D54A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42" t="36168" r="36058" b="8504"/>
          <a:stretch>
            <a:fillRect/>
          </a:stretch>
        </p:blipFill>
        <p:spPr bwMode="auto">
          <a:xfrm>
            <a:off x="4499364" y="1360981"/>
            <a:ext cx="1701751" cy="1487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図 9">
            <a:extLst>
              <a:ext uri="{FF2B5EF4-FFF2-40B4-BE49-F238E27FC236}">
                <a16:creationId xmlns:a16="http://schemas.microsoft.com/office/drawing/2014/main" id="{DB12A891-3452-457C-A3FD-ACCE25EB4D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7706" y="1283949"/>
            <a:ext cx="1620251" cy="162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図 10">
            <a:extLst>
              <a:ext uri="{FF2B5EF4-FFF2-40B4-BE49-F238E27FC236}">
                <a16:creationId xmlns:a16="http://schemas.microsoft.com/office/drawing/2014/main" id="{302FD078-8B7E-4C06-A6CA-AC341CF03F81}"/>
              </a:ext>
            </a:extLst>
          </p:cNvPr>
          <p:cNvPicPr>
            <a:picLocks noChangeAspect="1"/>
          </p:cNvPicPr>
          <p:nvPr/>
        </p:nvPicPr>
        <p:blipFill>
          <a:blip r:embed="rId4">
            <a:extLst>
              <a:ext uri="{28A0092B-C50C-407E-A947-70E740481C1C}">
                <a14:useLocalDpi xmlns:a14="http://schemas.microsoft.com/office/drawing/2010/main" val="0"/>
              </a:ext>
            </a:extLst>
          </a:blip>
          <a:srcRect t="3400" b="7988"/>
          <a:stretch>
            <a:fillRect/>
          </a:stretch>
        </p:blipFill>
        <p:spPr bwMode="auto">
          <a:xfrm>
            <a:off x="246423" y="1498179"/>
            <a:ext cx="1726036" cy="140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正方形/長方形 3">
            <a:extLst>
              <a:ext uri="{FF2B5EF4-FFF2-40B4-BE49-F238E27FC236}">
                <a16:creationId xmlns:a16="http://schemas.microsoft.com/office/drawing/2014/main" id="{7E86F06E-748D-4007-958A-3E5D346D6E37}"/>
              </a:ext>
            </a:extLst>
          </p:cNvPr>
          <p:cNvSpPr>
            <a:spLocks noChangeArrowheads="1"/>
          </p:cNvSpPr>
          <p:nvPr/>
        </p:nvSpPr>
        <p:spPr bwMode="auto">
          <a:xfrm>
            <a:off x="8064858" y="22764"/>
            <a:ext cx="1007007" cy="117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a:spcBef>
                <a:spcPct val="20000"/>
              </a:spcBef>
              <a:buFont typeface="Arial" panose="020B0604020202020204" pitchFamily="34" charset="0"/>
              <a:buChar char="•"/>
              <a:defRPr kumimoji="1" sz="3200">
                <a:solidFill>
                  <a:schemeClr val="tx1"/>
                </a:solidFill>
                <a:latin typeface="Meiryo UI" panose="020B0604030504040204" pitchFamily="50" charset="-128"/>
                <a:ea typeface="Meiryo UI" panose="020B0604030504040204" pitchFamily="50" charset="-128"/>
              </a:defRPr>
            </a:lvl1pPr>
            <a:lvl2pPr marL="742950" indent="-285750">
              <a:spcBef>
                <a:spcPct val="20000"/>
              </a:spcBef>
              <a:buFont typeface="Arial" panose="020B0604020202020204" pitchFamily="34" charset="0"/>
              <a:buChar char="–"/>
              <a:defRPr kumimoji="1" sz="2800">
                <a:solidFill>
                  <a:schemeClr val="tx1"/>
                </a:solidFill>
                <a:latin typeface="Meiryo UI" panose="020B0604030504040204" pitchFamily="50" charset="-128"/>
                <a:ea typeface="Meiryo UI" panose="020B0604030504040204" pitchFamily="50" charset="-128"/>
              </a:defRPr>
            </a:lvl2pPr>
            <a:lvl3pPr marL="1143000" indent="-228600">
              <a:spcBef>
                <a:spcPct val="20000"/>
              </a:spcBef>
              <a:buFont typeface="Arial" panose="020B0604020202020204" pitchFamily="34" charset="0"/>
              <a:buChar char="•"/>
              <a:defRPr kumimoji="1" sz="2400">
                <a:solidFill>
                  <a:schemeClr val="tx1"/>
                </a:solidFill>
                <a:latin typeface="Meiryo UI" panose="020B0604030504040204" pitchFamily="50" charset="-128"/>
                <a:ea typeface="Meiryo UI" panose="020B0604030504040204" pitchFamily="50" charset="-128"/>
              </a:defRPr>
            </a:lvl3pPr>
            <a:lvl4pPr marL="1600200" indent="-228600">
              <a:spcBef>
                <a:spcPct val="20000"/>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4pPr>
            <a:lvl5pPr marL="2057400" indent="-228600">
              <a:spcBef>
                <a:spcPct val="20000"/>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9pPr>
          </a:lstStyle>
          <a:p>
            <a:pPr eaLnBrk="1" hangingPunct="1">
              <a:spcBef>
                <a:spcPct val="0"/>
              </a:spcBef>
              <a:buFontTx/>
              <a:buNone/>
            </a:pPr>
            <a:r>
              <a:rPr lang="en-US" altLang="ja-JP" sz="900" dirty="0"/>
              <a:t>2026</a:t>
            </a:r>
            <a:r>
              <a:rPr lang="ja-JP" altLang="en-US" sz="900" dirty="0"/>
              <a:t>年</a:t>
            </a:r>
            <a:r>
              <a:rPr lang="en-US" altLang="ja-JP" sz="900" dirty="0"/>
              <a:t>9</a:t>
            </a:r>
            <a:r>
              <a:rPr lang="ja-JP" altLang="en-US" sz="900" dirty="0"/>
              <a:t>月作成</a:t>
            </a:r>
          </a:p>
        </p:txBody>
      </p:sp>
      <p:pic>
        <p:nvPicPr>
          <p:cNvPr id="22" name="図 2">
            <a:extLst>
              <a:ext uri="{FF2B5EF4-FFF2-40B4-BE49-F238E27FC236}">
                <a16:creationId xmlns:a16="http://schemas.microsoft.com/office/drawing/2014/main" id="{814AA5A1-422C-4111-881D-85693F0863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1100" t="35825" r="41338" b="38594"/>
          <a:stretch>
            <a:fillRect/>
          </a:stretch>
        </p:blipFill>
        <p:spPr bwMode="auto">
          <a:xfrm>
            <a:off x="6325094" y="1227888"/>
            <a:ext cx="2604298" cy="1618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図 3" descr="ダイアグラム&#10;&#10;説明は自動で生成されたものです">
            <a:extLst>
              <a:ext uri="{FF2B5EF4-FFF2-40B4-BE49-F238E27FC236}">
                <a16:creationId xmlns:a16="http://schemas.microsoft.com/office/drawing/2014/main" id="{083CA35F-3EF9-231B-6BC0-05B50E5BE030}"/>
              </a:ext>
            </a:extLst>
          </p:cNvPr>
          <p:cNvPicPr>
            <a:picLocks noChangeAspect="1"/>
          </p:cNvPicPr>
          <p:nvPr/>
        </p:nvPicPr>
        <p:blipFill>
          <a:blip r:embed="rId6"/>
          <a:stretch>
            <a:fillRect/>
          </a:stretch>
        </p:blipFill>
        <p:spPr>
          <a:xfrm>
            <a:off x="2190870" y="3059102"/>
            <a:ext cx="2239676" cy="1563951"/>
          </a:xfrm>
          <a:prstGeom prst="rect">
            <a:avLst/>
          </a:prstGeom>
        </p:spPr>
      </p:pic>
      <p:pic>
        <p:nvPicPr>
          <p:cNvPr id="4" name="図 5" descr="テキスト&#10;&#10;説明は自動で生成されたものです">
            <a:extLst>
              <a:ext uri="{FF2B5EF4-FFF2-40B4-BE49-F238E27FC236}">
                <a16:creationId xmlns:a16="http://schemas.microsoft.com/office/drawing/2014/main" id="{E48D34D3-E936-453F-9FE6-F27CFBC1E4C8}"/>
              </a:ext>
            </a:extLst>
          </p:cNvPr>
          <p:cNvPicPr>
            <a:picLocks noChangeAspect="1"/>
          </p:cNvPicPr>
          <p:nvPr/>
        </p:nvPicPr>
        <p:blipFill>
          <a:blip r:embed="rId7"/>
          <a:stretch>
            <a:fillRect/>
          </a:stretch>
        </p:blipFill>
        <p:spPr>
          <a:xfrm>
            <a:off x="5257131" y="3063927"/>
            <a:ext cx="2743200" cy="1559126"/>
          </a:xfrm>
          <a:prstGeom prst="rect">
            <a:avLst/>
          </a:prstGeom>
        </p:spPr>
      </p:pic>
      <p:pic>
        <p:nvPicPr>
          <p:cNvPr id="6" name="図 7" descr="アイコン が含まれている画像&#10;&#10;説明は自動で生成されたものです">
            <a:extLst>
              <a:ext uri="{FF2B5EF4-FFF2-40B4-BE49-F238E27FC236}">
                <a16:creationId xmlns:a16="http://schemas.microsoft.com/office/drawing/2014/main" id="{BE2095E2-54F8-F1D3-97DA-48836E33C656}"/>
              </a:ext>
            </a:extLst>
          </p:cNvPr>
          <p:cNvPicPr>
            <a:picLocks noChangeAspect="1"/>
          </p:cNvPicPr>
          <p:nvPr/>
        </p:nvPicPr>
        <p:blipFill>
          <a:blip r:embed="rId8"/>
          <a:stretch>
            <a:fillRect/>
          </a:stretch>
        </p:blipFill>
        <p:spPr>
          <a:xfrm>
            <a:off x="4884043" y="4701010"/>
            <a:ext cx="2743200" cy="1942446"/>
          </a:xfrm>
          <a:prstGeom prst="rect">
            <a:avLst/>
          </a:prstGeom>
        </p:spPr>
      </p:pic>
      <p:pic>
        <p:nvPicPr>
          <p:cNvPr id="13" name="図 12">
            <a:extLst>
              <a:ext uri="{FF2B5EF4-FFF2-40B4-BE49-F238E27FC236}">
                <a16:creationId xmlns:a16="http://schemas.microsoft.com/office/drawing/2014/main" id="{44992CB3-0335-F7B9-7AC8-15B42BA04295}"/>
              </a:ext>
            </a:extLst>
          </p:cNvPr>
          <p:cNvPicPr>
            <a:picLocks noChangeAspect="1"/>
          </p:cNvPicPr>
          <p:nvPr/>
        </p:nvPicPr>
        <p:blipFill>
          <a:blip r:embed="rId9"/>
          <a:stretch>
            <a:fillRect/>
          </a:stretch>
        </p:blipFill>
        <p:spPr>
          <a:xfrm>
            <a:off x="1721270" y="4827554"/>
            <a:ext cx="3093122" cy="1739881"/>
          </a:xfrm>
          <a:prstGeom prst="rect">
            <a:avLst/>
          </a:prstGeom>
        </p:spPr>
      </p:pic>
    </p:spTree>
    <p:extLst>
      <p:ext uri="{BB962C8B-B14F-4D97-AF65-F5344CB8AC3E}">
        <p14:creationId xmlns:p14="http://schemas.microsoft.com/office/powerpoint/2010/main" val="42046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3E31909A-3B10-C3B3-73F2-D1A2EF4558B2}"/>
              </a:ext>
            </a:extLst>
          </p:cNvPr>
          <p:cNvPicPr>
            <a:picLocks noChangeAspect="1"/>
          </p:cNvPicPr>
          <p:nvPr/>
        </p:nvPicPr>
        <p:blipFill>
          <a:blip r:embed="rId2"/>
          <a:stretch>
            <a:fillRect/>
          </a:stretch>
        </p:blipFill>
        <p:spPr>
          <a:xfrm>
            <a:off x="148433" y="305060"/>
            <a:ext cx="3054115" cy="2293793"/>
          </a:xfrm>
          <a:prstGeom prst="rect">
            <a:avLst/>
          </a:prstGeom>
        </p:spPr>
      </p:pic>
      <p:grpSp>
        <p:nvGrpSpPr>
          <p:cNvPr id="14" name="グループ化 13">
            <a:extLst>
              <a:ext uri="{FF2B5EF4-FFF2-40B4-BE49-F238E27FC236}">
                <a16:creationId xmlns:a16="http://schemas.microsoft.com/office/drawing/2014/main" id="{E49113DA-923C-4E18-BA62-1BE82AE0417F}"/>
              </a:ext>
            </a:extLst>
          </p:cNvPr>
          <p:cNvGrpSpPr/>
          <p:nvPr/>
        </p:nvGrpSpPr>
        <p:grpSpPr>
          <a:xfrm>
            <a:off x="2602972" y="2368743"/>
            <a:ext cx="6353926" cy="1702159"/>
            <a:chOff x="1563433" y="3997244"/>
            <a:chExt cx="9034060" cy="2420142"/>
          </a:xfrm>
        </p:grpSpPr>
        <p:pic>
          <p:nvPicPr>
            <p:cNvPr id="5" name="図 4">
              <a:extLst>
                <a:ext uri="{FF2B5EF4-FFF2-40B4-BE49-F238E27FC236}">
                  <a16:creationId xmlns:a16="http://schemas.microsoft.com/office/drawing/2014/main" id="{783CC882-FB54-EF7C-88F3-A7B598C1FD8B}"/>
                </a:ext>
              </a:extLst>
            </p:cNvPr>
            <p:cNvPicPr>
              <a:picLocks noChangeAspect="1"/>
            </p:cNvPicPr>
            <p:nvPr/>
          </p:nvPicPr>
          <p:blipFill>
            <a:blip r:embed="rId3"/>
            <a:stretch>
              <a:fillRect/>
            </a:stretch>
          </p:blipFill>
          <p:spPr>
            <a:xfrm>
              <a:off x="1563433" y="4000500"/>
              <a:ext cx="2846346" cy="2416886"/>
            </a:xfrm>
            <a:prstGeom prst="rect">
              <a:avLst/>
            </a:prstGeom>
          </p:spPr>
        </p:pic>
        <p:pic>
          <p:nvPicPr>
            <p:cNvPr id="6" name="図 5">
              <a:extLst>
                <a:ext uri="{FF2B5EF4-FFF2-40B4-BE49-F238E27FC236}">
                  <a16:creationId xmlns:a16="http://schemas.microsoft.com/office/drawing/2014/main" id="{C8FDC81E-D6A6-BC58-963A-D9216ED74E39}"/>
                </a:ext>
              </a:extLst>
            </p:cNvPr>
            <p:cNvPicPr>
              <a:picLocks noChangeAspect="1"/>
            </p:cNvPicPr>
            <p:nvPr/>
          </p:nvPicPr>
          <p:blipFill>
            <a:blip r:embed="rId4"/>
            <a:stretch>
              <a:fillRect/>
            </a:stretch>
          </p:blipFill>
          <p:spPr>
            <a:xfrm>
              <a:off x="4657290" y="4006602"/>
              <a:ext cx="2846346" cy="2410784"/>
            </a:xfrm>
            <a:prstGeom prst="rect">
              <a:avLst/>
            </a:prstGeom>
          </p:spPr>
        </p:pic>
        <p:pic>
          <p:nvPicPr>
            <p:cNvPr id="7" name="図 6">
              <a:extLst>
                <a:ext uri="{FF2B5EF4-FFF2-40B4-BE49-F238E27FC236}">
                  <a16:creationId xmlns:a16="http://schemas.microsoft.com/office/drawing/2014/main" id="{1FC58960-D1AF-3F3D-098B-74979056A9E1}"/>
                </a:ext>
              </a:extLst>
            </p:cNvPr>
            <p:cNvPicPr>
              <a:picLocks noChangeAspect="1"/>
            </p:cNvPicPr>
            <p:nvPr/>
          </p:nvPicPr>
          <p:blipFill>
            <a:blip r:embed="rId5"/>
            <a:stretch>
              <a:fillRect/>
            </a:stretch>
          </p:blipFill>
          <p:spPr>
            <a:xfrm>
              <a:off x="7751147" y="3997244"/>
              <a:ext cx="2846346" cy="2420142"/>
            </a:xfrm>
            <a:prstGeom prst="rect">
              <a:avLst/>
            </a:prstGeom>
          </p:spPr>
        </p:pic>
      </p:grpSp>
      <p:pic>
        <p:nvPicPr>
          <p:cNvPr id="9" name="図 8">
            <a:extLst>
              <a:ext uri="{FF2B5EF4-FFF2-40B4-BE49-F238E27FC236}">
                <a16:creationId xmlns:a16="http://schemas.microsoft.com/office/drawing/2014/main" id="{8538330D-2D62-4558-8962-E39A5DE4F3B1}"/>
              </a:ext>
            </a:extLst>
          </p:cNvPr>
          <p:cNvPicPr>
            <a:picLocks noChangeAspect="1"/>
          </p:cNvPicPr>
          <p:nvPr/>
        </p:nvPicPr>
        <p:blipFill>
          <a:blip r:embed="rId6"/>
          <a:stretch>
            <a:fillRect/>
          </a:stretch>
        </p:blipFill>
        <p:spPr>
          <a:xfrm>
            <a:off x="3255097" y="336850"/>
            <a:ext cx="1815107" cy="1815107"/>
          </a:xfrm>
          <a:prstGeom prst="rect">
            <a:avLst/>
          </a:prstGeom>
        </p:spPr>
      </p:pic>
      <p:pic>
        <p:nvPicPr>
          <p:cNvPr id="11" name="図 10">
            <a:extLst>
              <a:ext uri="{FF2B5EF4-FFF2-40B4-BE49-F238E27FC236}">
                <a16:creationId xmlns:a16="http://schemas.microsoft.com/office/drawing/2014/main" id="{D94DB13F-AAE3-11B7-13DC-57FEDC7927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0047" y="336850"/>
            <a:ext cx="1823504" cy="1823504"/>
          </a:xfrm>
          <a:prstGeom prst="rect">
            <a:avLst/>
          </a:prstGeom>
        </p:spPr>
      </p:pic>
      <p:pic>
        <p:nvPicPr>
          <p:cNvPr id="13" name="図 12">
            <a:extLst>
              <a:ext uri="{FF2B5EF4-FFF2-40B4-BE49-F238E27FC236}">
                <a16:creationId xmlns:a16="http://schemas.microsoft.com/office/drawing/2014/main" id="{0325A0EE-3110-2222-D40A-F2281686F8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3394" y="336850"/>
            <a:ext cx="1823504" cy="1823504"/>
          </a:xfrm>
          <a:prstGeom prst="rect">
            <a:avLst/>
          </a:prstGeom>
        </p:spPr>
      </p:pic>
      <p:pic>
        <p:nvPicPr>
          <p:cNvPr id="3" name="グラフィックス 2">
            <a:extLst>
              <a:ext uri="{FF2B5EF4-FFF2-40B4-BE49-F238E27FC236}">
                <a16:creationId xmlns:a16="http://schemas.microsoft.com/office/drawing/2014/main" id="{550B4FE9-4BD9-AD0D-EF68-CDB71BAB7FB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240671" y="4131934"/>
            <a:ext cx="812900" cy="478176"/>
          </a:xfrm>
          <a:prstGeom prst="rect">
            <a:avLst/>
          </a:prstGeom>
        </p:spPr>
      </p:pic>
      <p:pic>
        <p:nvPicPr>
          <p:cNvPr id="10" name="グラフィックス 9">
            <a:extLst>
              <a:ext uri="{FF2B5EF4-FFF2-40B4-BE49-F238E27FC236}">
                <a16:creationId xmlns:a16="http://schemas.microsoft.com/office/drawing/2014/main" id="{1CE47FDF-EB60-4F15-F697-9CB070990E9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277850" y="4133223"/>
            <a:ext cx="1004169" cy="471764"/>
          </a:xfrm>
          <a:prstGeom prst="rect">
            <a:avLst/>
          </a:prstGeom>
        </p:spPr>
      </p:pic>
      <p:pic>
        <p:nvPicPr>
          <p:cNvPr id="15" name="グラフィックス 14">
            <a:extLst>
              <a:ext uri="{FF2B5EF4-FFF2-40B4-BE49-F238E27FC236}">
                <a16:creationId xmlns:a16="http://schemas.microsoft.com/office/drawing/2014/main" id="{2010FE3F-8F02-217F-B02D-164F2A45911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302430" y="4132924"/>
            <a:ext cx="1307014" cy="472361"/>
          </a:xfrm>
          <a:prstGeom prst="rect">
            <a:avLst/>
          </a:prstGeom>
        </p:spPr>
      </p:pic>
      <p:grpSp>
        <p:nvGrpSpPr>
          <p:cNvPr id="28" name="グループ化 27">
            <a:extLst>
              <a:ext uri="{FF2B5EF4-FFF2-40B4-BE49-F238E27FC236}">
                <a16:creationId xmlns:a16="http://schemas.microsoft.com/office/drawing/2014/main" id="{B2A54CB3-7956-4AB1-5B6A-92DBDB50C6A5}"/>
              </a:ext>
            </a:extLst>
          </p:cNvPr>
          <p:cNvGrpSpPr/>
          <p:nvPr/>
        </p:nvGrpSpPr>
        <p:grpSpPr>
          <a:xfrm>
            <a:off x="312828" y="4671522"/>
            <a:ext cx="4276015" cy="2049692"/>
            <a:chOff x="178128" y="3828144"/>
            <a:chExt cx="5173978" cy="2480127"/>
          </a:xfrm>
        </p:grpSpPr>
        <p:pic>
          <p:nvPicPr>
            <p:cNvPr id="29" name="図 28">
              <a:extLst>
                <a:ext uri="{FF2B5EF4-FFF2-40B4-BE49-F238E27FC236}">
                  <a16:creationId xmlns:a16="http://schemas.microsoft.com/office/drawing/2014/main" id="{0A0A30C1-A82E-44F7-3D84-B59F254C75C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413591" y="4454799"/>
              <a:ext cx="3790101" cy="1430956"/>
            </a:xfrm>
            <a:prstGeom prst="rect">
              <a:avLst/>
            </a:prstGeom>
          </p:spPr>
        </p:pic>
        <p:sp>
          <p:nvSpPr>
            <p:cNvPr id="30" name="テキスト ボックス 29">
              <a:extLst>
                <a:ext uri="{FF2B5EF4-FFF2-40B4-BE49-F238E27FC236}">
                  <a16:creationId xmlns:a16="http://schemas.microsoft.com/office/drawing/2014/main" id="{6DD202D4-19F8-E6D7-F3F8-F7462A8DEE95}"/>
                </a:ext>
              </a:extLst>
            </p:cNvPr>
            <p:cNvSpPr txBox="1"/>
            <p:nvPr/>
          </p:nvSpPr>
          <p:spPr>
            <a:xfrm>
              <a:off x="3309557" y="5911109"/>
              <a:ext cx="1217788" cy="201450"/>
            </a:xfrm>
            <a:prstGeom prst="rect">
              <a:avLst/>
            </a:prstGeom>
            <a:noFill/>
          </p:spPr>
          <p:txBody>
            <a:bodyPr wrap="square" lIns="0" tIns="36000" rIns="0" bIns="0" rtlCol="0">
              <a:spAutoFit/>
            </a:bodyPr>
            <a:lstStyle/>
            <a:p>
              <a:pPr algn="just">
                <a:tabLst>
                  <a:tab pos="306000" algn="l"/>
                </a:tabLst>
              </a:pPr>
              <a:r>
                <a:rPr kumimoji="1" lang="en-US" altLang="ja-JP" sz="1050" dirty="0">
                  <a:latin typeface="+mn-ea"/>
                </a:rPr>
                <a:t>※</a:t>
              </a:r>
              <a:r>
                <a:rPr kumimoji="1" lang="ja-JP" altLang="en-US" sz="1050" dirty="0">
                  <a:latin typeface="+mn-ea"/>
                </a:rPr>
                <a:t>図は</a:t>
              </a:r>
              <a:r>
                <a:rPr kumimoji="1" lang="en-US" altLang="ja-JP" sz="1050" dirty="0">
                  <a:latin typeface="+mn-ea"/>
                </a:rPr>
                <a:t>M</a:t>
              </a:r>
              <a:r>
                <a:rPr kumimoji="1" lang="ja-JP" altLang="en-US" sz="1050" dirty="0">
                  <a:latin typeface="+mn-ea"/>
                </a:rPr>
                <a:t>サイズ</a:t>
              </a:r>
            </a:p>
          </p:txBody>
        </p:sp>
        <p:sp>
          <p:nvSpPr>
            <p:cNvPr id="31" name="テキスト ボックス 30">
              <a:extLst>
                <a:ext uri="{FF2B5EF4-FFF2-40B4-BE49-F238E27FC236}">
                  <a16:creationId xmlns:a16="http://schemas.microsoft.com/office/drawing/2014/main" id="{59DD1FE4-25AF-19E6-AB47-2DA293CDA5FC}"/>
                </a:ext>
              </a:extLst>
            </p:cNvPr>
            <p:cNvSpPr txBox="1"/>
            <p:nvPr/>
          </p:nvSpPr>
          <p:spPr>
            <a:xfrm>
              <a:off x="3332001" y="6054355"/>
              <a:ext cx="2020105" cy="253916"/>
            </a:xfrm>
            <a:prstGeom prst="rect">
              <a:avLst/>
            </a:prstGeom>
            <a:noFill/>
          </p:spPr>
          <p:txBody>
            <a:bodyPr wrap="none" rtlCol="0">
              <a:spAutoFit/>
            </a:bodyPr>
            <a:lstStyle/>
            <a:p>
              <a:r>
                <a:rPr kumimoji="1" lang="ja-JP" altLang="en-US" sz="1050" dirty="0">
                  <a:latin typeface="Meiryo UI" panose="020B0604030504040204" pitchFamily="34" charset="-128"/>
                  <a:ea typeface="Meiryo UI" panose="020B0604030504040204" pitchFamily="34" charset="-128"/>
                </a:rPr>
                <a:t>材質：ステンレス鋼（</a:t>
              </a:r>
              <a:r>
                <a:rPr kumimoji="1" lang="en-US" altLang="ja-JP" sz="1050" dirty="0">
                  <a:latin typeface="Meiryo UI" panose="020B0604030504040204" pitchFamily="34" charset="-128"/>
                  <a:ea typeface="Meiryo UI" panose="020B0604030504040204" pitchFamily="34" charset="-128"/>
                </a:rPr>
                <a:t>SUS304</a:t>
              </a:r>
              <a:r>
                <a:rPr kumimoji="1" lang="ja-JP" altLang="en-US" sz="1050" dirty="0">
                  <a:latin typeface="Meiryo UI" panose="020B0604030504040204" pitchFamily="34" charset="-128"/>
                  <a:ea typeface="Meiryo UI" panose="020B0604030504040204" pitchFamily="34" charset="-128"/>
                </a:rPr>
                <a:t>）</a:t>
              </a:r>
            </a:p>
          </p:txBody>
        </p:sp>
        <p:sp>
          <p:nvSpPr>
            <p:cNvPr id="32" name="テキスト ボックス 31">
              <a:extLst>
                <a:ext uri="{FF2B5EF4-FFF2-40B4-BE49-F238E27FC236}">
                  <a16:creationId xmlns:a16="http://schemas.microsoft.com/office/drawing/2014/main" id="{4FAF424E-67B6-C446-7930-F90DEB81B0E0}"/>
                </a:ext>
              </a:extLst>
            </p:cNvPr>
            <p:cNvSpPr txBox="1"/>
            <p:nvPr/>
          </p:nvSpPr>
          <p:spPr>
            <a:xfrm>
              <a:off x="2943601" y="3828144"/>
              <a:ext cx="776801" cy="297927"/>
            </a:xfrm>
            <a:prstGeom prst="rect">
              <a:avLst/>
            </a:prstGeom>
            <a:noFill/>
          </p:spPr>
          <p:txBody>
            <a:bodyPr wrap="square" lIns="0" tIns="0" rIns="0" bIns="0">
              <a:spAutoFit/>
            </a:bodyPr>
            <a:lstStyle/>
            <a:p>
              <a:pPr algn="ctr"/>
              <a:r>
                <a:rPr kumimoji="1" lang="ja-JP" altLang="en-US" sz="1600" b="1">
                  <a:solidFill>
                    <a:srgbClr val="018DCB"/>
                  </a:solidFill>
                  <a:latin typeface="+mn-ea"/>
                </a:rPr>
                <a:t>フック</a:t>
              </a:r>
              <a:endParaRPr lang="ja-JP" altLang="en-US" sz="1600"/>
            </a:p>
          </p:txBody>
        </p:sp>
        <p:sp>
          <p:nvSpPr>
            <p:cNvPr id="33" name="テキスト ボックス 32">
              <a:extLst>
                <a:ext uri="{FF2B5EF4-FFF2-40B4-BE49-F238E27FC236}">
                  <a16:creationId xmlns:a16="http://schemas.microsoft.com/office/drawing/2014/main" id="{70DAD9D9-BE73-F063-03D4-BE4F9B66C4C4}"/>
                </a:ext>
              </a:extLst>
            </p:cNvPr>
            <p:cNvSpPr txBox="1"/>
            <p:nvPr/>
          </p:nvSpPr>
          <p:spPr>
            <a:xfrm>
              <a:off x="178128" y="4480202"/>
              <a:ext cx="1258773" cy="372410"/>
            </a:xfrm>
            <a:prstGeom prst="rect">
              <a:avLst/>
            </a:prstGeom>
            <a:noFill/>
          </p:spPr>
          <p:txBody>
            <a:bodyPr wrap="square">
              <a:spAutoFit/>
            </a:bodyPr>
            <a:lstStyle/>
            <a:p>
              <a:pPr algn="r"/>
              <a:r>
                <a:rPr kumimoji="1" lang="ja-JP" altLang="en-US" sz="1400">
                  <a:latin typeface="+mn-ea"/>
                </a:rPr>
                <a:t>つま先側</a:t>
              </a:r>
              <a:endParaRPr lang="ja-JP" altLang="en-US" sz="1400"/>
            </a:p>
          </p:txBody>
        </p:sp>
        <p:sp>
          <p:nvSpPr>
            <p:cNvPr id="34" name="テキスト ボックス 33">
              <a:extLst>
                <a:ext uri="{FF2B5EF4-FFF2-40B4-BE49-F238E27FC236}">
                  <a16:creationId xmlns:a16="http://schemas.microsoft.com/office/drawing/2014/main" id="{07AFBC35-F7B4-679F-D36A-5978E4EAA7B5}"/>
                </a:ext>
              </a:extLst>
            </p:cNvPr>
            <p:cNvSpPr txBox="1"/>
            <p:nvPr/>
          </p:nvSpPr>
          <p:spPr>
            <a:xfrm>
              <a:off x="284700" y="5465489"/>
              <a:ext cx="1152199" cy="372410"/>
            </a:xfrm>
            <a:prstGeom prst="rect">
              <a:avLst/>
            </a:prstGeom>
            <a:noFill/>
          </p:spPr>
          <p:txBody>
            <a:bodyPr wrap="square">
              <a:spAutoFit/>
            </a:bodyPr>
            <a:lstStyle/>
            <a:p>
              <a:pPr algn="r"/>
              <a:r>
                <a:rPr kumimoji="1" lang="ja-JP" altLang="en-US" sz="1400">
                  <a:latin typeface="+mn-ea"/>
                </a:rPr>
                <a:t>根元側</a:t>
              </a:r>
              <a:endParaRPr lang="ja-JP" altLang="en-US" sz="1400"/>
            </a:p>
          </p:txBody>
        </p:sp>
        <p:sp>
          <p:nvSpPr>
            <p:cNvPr id="35" name="円/楕円 10">
              <a:extLst>
                <a:ext uri="{FF2B5EF4-FFF2-40B4-BE49-F238E27FC236}">
                  <a16:creationId xmlns:a16="http://schemas.microsoft.com/office/drawing/2014/main" id="{8E1F0EEA-8CF7-9465-446B-8B3E6B44216C}"/>
                </a:ext>
              </a:extLst>
            </p:cNvPr>
            <p:cNvSpPr/>
            <p:nvPr/>
          </p:nvSpPr>
          <p:spPr>
            <a:xfrm>
              <a:off x="4256026" y="4380951"/>
              <a:ext cx="888234" cy="888234"/>
            </a:xfrm>
            <a:prstGeom prst="ellipse">
              <a:avLst/>
            </a:prstGeom>
            <a:noFill/>
            <a:ln w="31750" cmpd="sng">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楕円 11">
              <a:extLst>
                <a:ext uri="{FF2B5EF4-FFF2-40B4-BE49-F238E27FC236}">
                  <a16:creationId xmlns:a16="http://schemas.microsoft.com/office/drawing/2014/main" id="{9135DEFB-BDD8-1D2C-518D-E03690A1F7AF}"/>
                </a:ext>
              </a:extLst>
            </p:cNvPr>
            <p:cNvSpPr/>
            <p:nvPr/>
          </p:nvSpPr>
          <p:spPr>
            <a:xfrm>
              <a:off x="4256026" y="4379425"/>
              <a:ext cx="888234" cy="888234"/>
            </a:xfrm>
            <a:prstGeom prst="ellipse">
              <a:avLst/>
            </a:prstGeom>
            <a:noFill/>
            <a:ln w="31750" cap="rnd">
              <a:solidFill>
                <a:srgbClr val="018DC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13">
              <a:extLst>
                <a:ext uri="{FF2B5EF4-FFF2-40B4-BE49-F238E27FC236}">
                  <a16:creationId xmlns:a16="http://schemas.microsoft.com/office/drawing/2014/main" id="{FDC59E53-4285-AAF7-86C3-BF9FF37214C5}"/>
                </a:ext>
              </a:extLst>
            </p:cNvPr>
            <p:cNvSpPr/>
            <p:nvPr/>
          </p:nvSpPr>
          <p:spPr>
            <a:xfrm>
              <a:off x="1466331" y="4379425"/>
              <a:ext cx="888234" cy="888234"/>
            </a:xfrm>
            <a:prstGeom prst="ellipse">
              <a:avLst/>
            </a:prstGeom>
            <a:noFill/>
            <a:ln w="31750" cap="rnd">
              <a:solidFill>
                <a:srgbClr val="018DC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5" name="グループ化 44">
            <a:extLst>
              <a:ext uri="{FF2B5EF4-FFF2-40B4-BE49-F238E27FC236}">
                <a16:creationId xmlns:a16="http://schemas.microsoft.com/office/drawing/2014/main" id="{4D08A433-B76B-84E1-A0C1-516624EE277B}"/>
              </a:ext>
            </a:extLst>
          </p:cNvPr>
          <p:cNvGrpSpPr/>
          <p:nvPr/>
        </p:nvGrpSpPr>
        <p:grpSpPr>
          <a:xfrm>
            <a:off x="5190047" y="5076521"/>
            <a:ext cx="1370383" cy="1569365"/>
            <a:chOff x="5276735" y="4915524"/>
            <a:chExt cx="1370383" cy="1569365"/>
          </a:xfrm>
        </p:grpSpPr>
        <p:pic>
          <p:nvPicPr>
            <p:cNvPr id="39" name="図 38">
              <a:extLst>
                <a:ext uri="{FF2B5EF4-FFF2-40B4-BE49-F238E27FC236}">
                  <a16:creationId xmlns:a16="http://schemas.microsoft.com/office/drawing/2014/main" id="{A9042EE2-C44D-49BC-4F41-AC03746601A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276735" y="4915524"/>
              <a:ext cx="1370383" cy="1206755"/>
            </a:xfrm>
            <a:prstGeom prst="rect">
              <a:avLst/>
            </a:prstGeom>
          </p:spPr>
        </p:pic>
        <p:sp>
          <p:nvSpPr>
            <p:cNvPr id="40" name="テキスト ボックス 39">
              <a:extLst>
                <a:ext uri="{FF2B5EF4-FFF2-40B4-BE49-F238E27FC236}">
                  <a16:creationId xmlns:a16="http://schemas.microsoft.com/office/drawing/2014/main" id="{7B17A82D-A09D-06D8-E091-D4E71EC9FFAB}"/>
                </a:ext>
              </a:extLst>
            </p:cNvPr>
            <p:cNvSpPr txBox="1"/>
            <p:nvPr/>
          </p:nvSpPr>
          <p:spPr>
            <a:xfrm>
              <a:off x="5358970" y="6146335"/>
              <a:ext cx="1205912" cy="338554"/>
            </a:xfrm>
            <a:prstGeom prst="rect">
              <a:avLst/>
            </a:prstGeom>
            <a:noFill/>
          </p:spPr>
          <p:txBody>
            <a:bodyPr wrap="square">
              <a:spAutoFit/>
            </a:bodyPr>
            <a:lstStyle/>
            <a:p>
              <a:pPr algn="ctr"/>
              <a:r>
                <a:rPr lang="ja-JP" altLang="en-US" sz="1600" b="1">
                  <a:solidFill>
                    <a:srgbClr val="018DCB"/>
                  </a:solidFill>
                </a:rPr>
                <a:t>まえ装着</a:t>
              </a:r>
            </a:p>
          </p:txBody>
        </p:sp>
      </p:grpSp>
      <p:grpSp>
        <p:nvGrpSpPr>
          <p:cNvPr id="44" name="グループ化 43">
            <a:extLst>
              <a:ext uri="{FF2B5EF4-FFF2-40B4-BE49-F238E27FC236}">
                <a16:creationId xmlns:a16="http://schemas.microsoft.com/office/drawing/2014/main" id="{E83D65BF-D571-9863-3BD5-B27E053B0421}"/>
              </a:ext>
            </a:extLst>
          </p:cNvPr>
          <p:cNvGrpSpPr/>
          <p:nvPr/>
        </p:nvGrpSpPr>
        <p:grpSpPr>
          <a:xfrm>
            <a:off x="6937963" y="5061874"/>
            <a:ext cx="1370383" cy="1584012"/>
            <a:chOff x="6806582" y="4900877"/>
            <a:chExt cx="1370383" cy="1584012"/>
          </a:xfrm>
        </p:grpSpPr>
        <p:pic>
          <p:nvPicPr>
            <p:cNvPr id="38" name="図 37">
              <a:extLst>
                <a:ext uri="{FF2B5EF4-FFF2-40B4-BE49-F238E27FC236}">
                  <a16:creationId xmlns:a16="http://schemas.microsoft.com/office/drawing/2014/main" id="{BB209C5D-14B0-A55C-4992-0F2C6D86590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806582" y="4900877"/>
              <a:ext cx="1370383" cy="1206755"/>
            </a:xfrm>
            <a:prstGeom prst="rect">
              <a:avLst/>
            </a:prstGeom>
          </p:spPr>
        </p:pic>
        <p:sp>
          <p:nvSpPr>
            <p:cNvPr id="41" name="テキスト ボックス 40">
              <a:extLst>
                <a:ext uri="{FF2B5EF4-FFF2-40B4-BE49-F238E27FC236}">
                  <a16:creationId xmlns:a16="http://schemas.microsoft.com/office/drawing/2014/main" id="{14118474-9555-525D-A971-1CDFC8AD6FA7}"/>
                </a:ext>
              </a:extLst>
            </p:cNvPr>
            <p:cNvSpPr txBox="1"/>
            <p:nvPr/>
          </p:nvSpPr>
          <p:spPr>
            <a:xfrm>
              <a:off x="6894472" y="6146335"/>
              <a:ext cx="1205912" cy="338554"/>
            </a:xfrm>
            <a:prstGeom prst="rect">
              <a:avLst/>
            </a:prstGeom>
            <a:noFill/>
          </p:spPr>
          <p:txBody>
            <a:bodyPr wrap="square">
              <a:spAutoFit/>
            </a:bodyPr>
            <a:lstStyle/>
            <a:p>
              <a:pPr algn="ctr"/>
              <a:r>
                <a:rPr lang="ja-JP" altLang="en-US" sz="1600" b="1">
                  <a:solidFill>
                    <a:srgbClr val="018DCB"/>
                  </a:solidFill>
                </a:rPr>
                <a:t>よこ装着</a:t>
              </a:r>
            </a:p>
          </p:txBody>
        </p:sp>
      </p:grpSp>
      <p:sp>
        <p:nvSpPr>
          <p:cNvPr id="42" name="右大かっこ 41">
            <a:extLst>
              <a:ext uri="{FF2B5EF4-FFF2-40B4-BE49-F238E27FC236}">
                <a16:creationId xmlns:a16="http://schemas.microsoft.com/office/drawing/2014/main" id="{CA00C8F9-7B60-2C9E-D762-225930BB113E}"/>
              </a:ext>
            </a:extLst>
          </p:cNvPr>
          <p:cNvSpPr/>
          <p:nvPr/>
        </p:nvSpPr>
        <p:spPr>
          <a:xfrm rot="5400000" flipH="1">
            <a:off x="2902623" y="3894498"/>
            <a:ext cx="60071" cy="2304256"/>
          </a:xfrm>
          <a:prstGeom prst="rightBracket">
            <a:avLst/>
          </a:prstGeom>
          <a:ln w="22225" cap="rnd">
            <a:solidFill>
              <a:srgbClr val="018DCB"/>
            </a:solidFill>
            <a:prstDash val="sysDot"/>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43" name="直線コネクタ 42">
            <a:extLst>
              <a:ext uri="{FF2B5EF4-FFF2-40B4-BE49-F238E27FC236}">
                <a16:creationId xmlns:a16="http://schemas.microsoft.com/office/drawing/2014/main" id="{C875B8B3-C11F-2611-DEA6-5921C3B15DA5}"/>
              </a:ext>
            </a:extLst>
          </p:cNvPr>
          <p:cNvCxnSpPr>
            <a:cxnSpLocks/>
          </p:cNvCxnSpPr>
          <p:nvPr/>
        </p:nvCxnSpPr>
        <p:spPr>
          <a:xfrm flipV="1">
            <a:off x="2913930" y="4917743"/>
            <a:ext cx="0" cy="76084"/>
          </a:xfrm>
          <a:prstGeom prst="line">
            <a:avLst/>
          </a:prstGeom>
          <a:ln w="15875">
            <a:solidFill>
              <a:srgbClr val="018D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1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9B7A935-E55A-6333-36C5-CD9E7E8C64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1203" y="1393032"/>
            <a:ext cx="2363767" cy="1578769"/>
          </a:xfrm>
          <a:prstGeom prst="rect">
            <a:avLst/>
          </a:prstGeom>
        </p:spPr>
      </p:pic>
      <p:pic>
        <p:nvPicPr>
          <p:cNvPr id="5" name="図 4">
            <a:extLst>
              <a:ext uri="{FF2B5EF4-FFF2-40B4-BE49-F238E27FC236}">
                <a16:creationId xmlns:a16="http://schemas.microsoft.com/office/drawing/2014/main" id="{E4B2881D-7963-FD1D-004F-809C1E116E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84793" y="1393032"/>
            <a:ext cx="2363767" cy="1578886"/>
          </a:xfrm>
          <a:prstGeom prst="rect">
            <a:avLst/>
          </a:prstGeom>
        </p:spPr>
      </p:pic>
      <p:pic>
        <p:nvPicPr>
          <p:cNvPr id="6" name="図 5">
            <a:extLst>
              <a:ext uri="{FF2B5EF4-FFF2-40B4-BE49-F238E27FC236}">
                <a16:creationId xmlns:a16="http://schemas.microsoft.com/office/drawing/2014/main" id="{1737575C-DD7F-E359-1199-050B5D427EF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8382" y="1393031"/>
            <a:ext cx="2363767" cy="1578866"/>
          </a:xfrm>
          <a:prstGeom prst="rect">
            <a:avLst/>
          </a:prstGeom>
        </p:spPr>
      </p:pic>
      <p:pic>
        <p:nvPicPr>
          <p:cNvPr id="8" name="図 7">
            <a:extLst>
              <a:ext uri="{FF2B5EF4-FFF2-40B4-BE49-F238E27FC236}">
                <a16:creationId xmlns:a16="http://schemas.microsoft.com/office/drawing/2014/main" id="{791DB831-5916-9FB3-664E-54E8001EAA6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50231" y="3200400"/>
            <a:ext cx="2357438" cy="2357438"/>
          </a:xfrm>
          <a:prstGeom prst="rect">
            <a:avLst/>
          </a:prstGeom>
        </p:spPr>
      </p:pic>
      <p:pic>
        <p:nvPicPr>
          <p:cNvPr id="10" name="図 9">
            <a:extLst>
              <a:ext uri="{FF2B5EF4-FFF2-40B4-BE49-F238E27FC236}">
                <a16:creationId xmlns:a16="http://schemas.microsoft.com/office/drawing/2014/main" id="{C09831AB-CE1C-6D14-91CD-0A47E5F4B7F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666675" y="3200400"/>
            <a:ext cx="2357438" cy="2357438"/>
          </a:xfrm>
          <a:prstGeom prst="rect">
            <a:avLst/>
          </a:prstGeom>
        </p:spPr>
      </p:pic>
    </p:spTree>
    <p:extLst>
      <p:ext uri="{BB962C8B-B14F-4D97-AF65-F5344CB8AC3E}">
        <p14:creationId xmlns:p14="http://schemas.microsoft.com/office/powerpoint/2010/main" val="2047708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B87F3-0F61-6E72-452D-8432216D6E85}"/>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3A4F0630-133D-D358-A621-B1EDE23A9753}"/>
              </a:ext>
            </a:extLst>
          </p:cNvPr>
          <p:cNvSpPr txBox="1"/>
          <p:nvPr/>
        </p:nvSpPr>
        <p:spPr>
          <a:xfrm>
            <a:off x="118798" y="1122107"/>
            <a:ext cx="8906404" cy="5262979"/>
          </a:xfrm>
          <a:prstGeom prst="rect">
            <a:avLst/>
          </a:prstGeom>
          <a:noFill/>
        </p:spPr>
        <p:txBody>
          <a:bodyPr wrap="square" lIns="91440" tIns="45720" rIns="91440" bIns="45720"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600" b="1" i="0" u="heavy" strike="noStrike" kern="1200" cap="none" spc="0" normalizeH="0" baseline="0" noProof="0" dirty="0">
                <a:ln>
                  <a:noFill/>
                </a:ln>
                <a:solidFill>
                  <a:prstClr val="black"/>
                </a:solidFill>
                <a:effectLst/>
                <a:uLnTx/>
                <a:uFill>
                  <a:solidFill>
                    <a:srgbClr val="0070C0"/>
                  </a:solidFill>
                </a:uFill>
                <a:latin typeface="Meiryo UI"/>
                <a:ea typeface="Meiryo UI"/>
                <a:cs typeface="+mn-cs"/>
              </a:rPr>
              <a:t>巻き爪に対する矯正治療とは</a:t>
            </a:r>
            <a:br>
              <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矯正器具を使って爪の形を本来の状態に近づけることにより、爪による皮膚への圧迫・刺激を防ぐ治療です。皮膚の圧迫を解除することで施術直後から痛みが取れる場合もあり、巻き爪治療としては第一優先で選択される治療となります。</a:t>
            </a:r>
            <a:endParaRPr kumimoji="0"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600" b="1" i="0" u="heavy" strike="noStrike" kern="1200" cap="none" spc="0" normalizeH="0" baseline="0" noProof="0" dirty="0">
                <a:ln>
                  <a:noFill/>
                </a:ln>
                <a:solidFill>
                  <a:prstClr val="black"/>
                </a:solidFill>
                <a:effectLst/>
                <a:uLnTx/>
                <a:uFill>
                  <a:solidFill>
                    <a:srgbClr val="0070C0"/>
                  </a:solidFill>
                </a:uFill>
                <a:latin typeface="Meiryo UI"/>
                <a:ea typeface="Meiryo UI"/>
                <a:cs typeface="+mn-cs"/>
              </a:rPr>
              <a:t>矯正治療の適応となるケース</a:t>
            </a:r>
            <a:br>
              <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足の爪が過度に湾曲している患者さんが対象です。装着前に爪幅を測定し、適応したサイズの矯正具を装着します。爪幅が矯正具の適応サイズを大きく外れる患者さんには装着できない可能性があります。また、爪の状態によっては装着いただけない場合もあります。（例：爪周囲に炎症を伴う方、あまりにも爪を短く切られている方（深爪の方）、爪がもろい方、爪の厚さが厚すぎる方、薄すぎる方　など）</a:t>
            </a:r>
            <a:endParaRPr kumimoji="0"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R="0" lvl="0" algn="l" defTabSz="457200" rtl="0" eaLnBrk="1" fontAlgn="auto" latinLnBrk="0" hangingPunct="1">
              <a:lnSpc>
                <a:spcPct val="100000"/>
              </a:lnSpc>
              <a:spcBef>
                <a:spcPts val="0"/>
              </a:spcBef>
              <a:spcAft>
                <a:spcPts val="0"/>
              </a:spcAft>
              <a:buClrTx/>
              <a:buSzTx/>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85750" indent="-285750">
              <a:buFont typeface="Arial" panose="020B0604020202020204" pitchFamily="34" charset="0"/>
              <a:buChar char="•"/>
              <a:defRPr/>
            </a:pPr>
            <a:r>
              <a:rPr kumimoji="0" lang="ja-JP" altLang="en-US" sz="1600" b="1" i="0" u="heavy" strike="noStrike" kern="1200" cap="none" spc="0" normalizeH="0" baseline="0" noProof="0" dirty="0">
                <a:ln>
                  <a:noFill/>
                </a:ln>
                <a:solidFill>
                  <a:prstClr val="black"/>
                </a:solidFill>
                <a:effectLst/>
                <a:uLnTx/>
                <a:uFill>
                  <a:solidFill>
                    <a:srgbClr val="0070C0"/>
                  </a:solidFill>
                </a:uFill>
                <a:latin typeface="Meiryo UI" panose="020B0604030504040204" pitchFamily="50" charset="-128"/>
                <a:ea typeface="Meiryo UI" panose="020B0604030504040204" pitchFamily="50" charset="-128"/>
                <a:cs typeface="+mn-cs"/>
              </a:rPr>
              <a:t>日常生活の注意点</a:t>
            </a:r>
            <a:br>
              <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矯正治療中は爪に大きな負荷がかかるスポ</a:t>
            </a:r>
            <a:r>
              <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ツ（水泳、サッカーなど）は出来る限り控えてください。矯正具が外れる可能性があります。</a:t>
            </a:r>
            <a:br>
              <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lang="ja-JP" altLang="en-US" sz="1600" dirty="0">
                <a:solidFill>
                  <a:prstClr val="black"/>
                </a:solidFill>
              </a:rPr>
              <a:t>痛みや刺激</a:t>
            </a:r>
            <a:r>
              <a:rPr lang="en-US" altLang="ja-JP" sz="1600" dirty="0">
                <a:solidFill>
                  <a:prstClr val="black"/>
                </a:solidFill>
              </a:rPr>
              <a:t>､</a:t>
            </a:r>
            <a:r>
              <a:rPr lang="ja-JP" altLang="en-US" sz="1600" dirty="0">
                <a:solidFill>
                  <a:prstClr val="black"/>
                </a:solidFill>
              </a:rPr>
              <a:t>違和感</a:t>
            </a:r>
            <a:r>
              <a:rPr lang="en-US" altLang="ja-JP" sz="1600" dirty="0">
                <a:solidFill>
                  <a:prstClr val="black"/>
                </a:solidFill>
              </a:rPr>
              <a:t>､</a:t>
            </a:r>
            <a:r>
              <a:rPr lang="ja-JP" altLang="en-US" sz="1600" dirty="0">
                <a:solidFill>
                  <a:prstClr val="black"/>
                </a:solidFill>
              </a:rPr>
              <a:t>肌のかぶれ、出血などの異常が生じた場合や、</a:t>
            </a:r>
            <a:r>
              <a:rPr lang="en-US" altLang="ja-JP" sz="1600" dirty="0">
                <a:solidFill>
                  <a:prstClr val="black"/>
                </a:solidFill>
              </a:rPr>
              <a:t>1</a:t>
            </a:r>
            <a:r>
              <a:rPr lang="ja-JP" altLang="en-US" sz="1600" dirty="0">
                <a:solidFill>
                  <a:prstClr val="black"/>
                </a:solidFill>
              </a:rPr>
              <a:t>～</a:t>
            </a:r>
            <a:r>
              <a:rPr lang="en-US" altLang="ja-JP" sz="1600" dirty="0">
                <a:solidFill>
                  <a:prstClr val="black"/>
                </a:solidFill>
              </a:rPr>
              <a:t>2</a:t>
            </a:r>
            <a:r>
              <a:rPr lang="ja-JP" altLang="en-US" sz="1600" dirty="0">
                <a:solidFill>
                  <a:prstClr val="black"/>
                </a:solidFill>
              </a:rPr>
              <a:t>カ月治療を続けても効果が感じられない場合は使用を中止し医療機関へご相談ください。</a:t>
            </a:r>
            <a:endParaRPr lang="en-US" altLang="ja-JP" sz="1600" dirty="0">
              <a:solidFill>
                <a:prstClr val="black"/>
              </a:solidFill>
              <a:latin typeface="Meiryo UI" panose="020B0604030504040204" pitchFamily="50" charset="-128"/>
              <a:ea typeface="Meiryo UI" panose="020B0604030504040204" pitchFamily="50" charset="-128"/>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600" b="1" u="heavy" dirty="0">
              <a:solidFill>
                <a:prstClr val="black"/>
              </a:solidFill>
              <a:latin typeface="Meiryo UI"/>
              <a:ea typeface="Meiryo UI"/>
            </a:endParaRPr>
          </a:p>
          <a:p>
            <a:pPr marL="285750" indent="-285750">
              <a:buFont typeface="Arial" panose="020B0604020202020204" pitchFamily="34" charset="0"/>
              <a:buChar char="•"/>
              <a:defRPr/>
            </a:pPr>
            <a:r>
              <a:rPr kumimoji="0" lang="ja-JP" altLang="en-US" sz="1600" b="1" u="heavy" dirty="0">
                <a:solidFill>
                  <a:prstClr val="black"/>
                </a:solidFill>
                <a:uLnTx/>
                <a:uFill>
                  <a:solidFill>
                    <a:srgbClr val="0070C0"/>
                  </a:solidFill>
                </a:uFill>
                <a:latin typeface="Meiryo UI"/>
                <a:ea typeface="Meiryo UI"/>
              </a:rPr>
              <a:t>ご自身で装着できるタイプの矯正具もあります</a:t>
            </a:r>
            <a:br>
              <a:rPr lang="en-US" altLang="ja-JP" sz="1600" dirty="0">
                <a:solidFill>
                  <a:prstClr val="black"/>
                </a:solidFill>
                <a:uFill>
                  <a:solidFill>
                    <a:srgbClr val="0070C0"/>
                  </a:solidFill>
                </a:uFill>
                <a:latin typeface="Meiryo UI"/>
                <a:ea typeface="Meiryo UI"/>
              </a:rPr>
            </a:br>
            <a:r>
              <a:rPr kumimoji="0" lang="ja-JP" altLang="en-US" sz="1600" b="0" u="none" dirty="0">
                <a:solidFill>
                  <a:prstClr val="black"/>
                </a:solidFill>
                <a:latin typeface="Meiryo UI"/>
                <a:ea typeface="Meiryo UI"/>
              </a:rPr>
              <a:t>医療機関で医師や看護師が装着する矯正具のほかに、患者さんご自身で装着できるタイプの矯正具もあります。軽度から中等度の巻き爪の治療や、治療後の維持、セルフケアに使用いただけます。通院が難しい方も無理なく治療を続けられます。</a:t>
            </a:r>
            <a:endParaRPr kumimoji="0" lang="en-US" altLang="ja-JP" sz="1600" b="0" u="none" dirty="0">
              <a:solidFill>
                <a:prstClr val="black"/>
              </a:solidFill>
              <a:latin typeface="Meiryo UI"/>
              <a:ea typeface="Meiryo UI"/>
            </a:endParaRPr>
          </a:p>
        </p:txBody>
      </p:sp>
      <p:sp>
        <p:nvSpPr>
          <p:cNvPr id="6" name="タイトル 1">
            <a:extLst>
              <a:ext uri="{FF2B5EF4-FFF2-40B4-BE49-F238E27FC236}">
                <a16:creationId xmlns:a16="http://schemas.microsoft.com/office/drawing/2014/main" id="{640478D6-B338-071C-EADB-1DB23F4EE1B3}"/>
              </a:ext>
            </a:extLst>
          </p:cNvPr>
          <p:cNvSpPr txBox="1">
            <a:spLocks/>
          </p:cNvSpPr>
          <p:nvPr/>
        </p:nvSpPr>
        <p:spPr bwMode="auto">
          <a:xfrm>
            <a:off x="493458" y="147484"/>
            <a:ext cx="8434916"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Meiryo UI" panose="020B0604030504040204" pitchFamily="50" charset="-128"/>
                <a:ea typeface="Meiryo UI" panose="020B0604030504040204" pitchFamily="50" charset="-128"/>
              </a:defRPr>
            </a:lvl1pPr>
            <a:lvl2pPr marL="742950" indent="-285750">
              <a:spcBef>
                <a:spcPct val="20000"/>
              </a:spcBef>
              <a:buFont typeface="Arial" panose="020B0604020202020204" pitchFamily="34" charset="0"/>
              <a:buChar char="–"/>
              <a:defRPr kumimoji="1" sz="2800">
                <a:solidFill>
                  <a:schemeClr val="tx1"/>
                </a:solidFill>
                <a:latin typeface="Meiryo UI" panose="020B0604030504040204" pitchFamily="50" charset="-128"/>
                <a:ea typeface="Meiryo UI" panose="020B0604030504040204" pitchFamily="50" charset="-128"/>
              </a:defRPr>
            </a:lvl2pPr>
            <a:lvl3pPr marL="1143000" indent="-228600">
              <a:spcBef>
                <a:spcPct val="20000"/>
              </a:spcBef>
              <a:buFont typeface="Arial" panose="020B0604020202020204" pitchFamily="34" charset="0"/>
              <a:buChar char="•"/>
              <a:defRPr kumimoji="1" sz="2400">
                <a:solidFill>
                  <a:schemeClr val="tx1"/>
                </a:solidFill>
                <a:latin typeface="Meiryo UI" panose="020B0604030504040204" pitchFamily="50" charset="-128"/>
                <a:ea typeface="Meiryo UI" panose="020B0604030504040204" pitchFamily="50" charset="-128"/>
              </a:defRPr>
            </a:lvl3pPr>
            <a:lvl4pPr marL="1600200" indent="-228600">
              <a:spcBef>
                <a:spcPct val="20000"/>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4pPr>
            <a:lvl5pPr marL="2057400" indent="-228600">
              <a:spcBef>
                <a:spcPct val="20000"/>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1" lang="ja-JP" altLang="en-US" sz="36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矯正治療 説明文章（例）</a:t>
            </a:r>
          </a:p>
        </p:txBody>
      </p:sp>
    </p:spTree>
    <p:extLst>
      <p:ext uri="{BB962C8B-B14F-4D97-AF65-F5344CB8AC3E}">
        <p14:creationId xmlns:p14="http://schemas.microsoft.com/office/powerpoint/2010/main" val="291411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D39124B6-5251-4B0B-9146-4373D626FF02}"/>
              </a:ext>
            </a:extLst>
          </p:cNvPr>
          <p:cNvSpPr txBox="1"/>
          <p:nvPr/>
        </p:nvSpPr>
        <p:spPr>
          <a:xfrm>
            <a:off x="161925" y="1577447"/>
            <a:ext cx="8820150" cy="3293209"/>
          </a:xfrm>
          <a:prstGeom prst="rect">
            <a:avLst/>
          </a:prstGeom>
          <a:noFill/>
        </p:spPr>
        <p:txBody>
          <a:bodyPr lIns="91440" tIns="45720" rIns="91440" bIns="45720" anchor="t">
            <a:spAutoFit/>
          </a:bodyPr>
          <a:lstStyle/>
          <a:p>
            <a:pPr marL="285750" indent="-285750" eaLnBrk="1" fontAlgn="auto" hangingPunct="1">
              <a:spcBef>
                <a:spcPts val="0"/>
              </a:spcBef>
              <a:spcAft>
                <a:spcPts val="0"/>
              </a:spcAft>
              <a:buFont typeface="Arial" panose="020B0604020202020204" pitchFamily="34" charset="0"/>
              <a:buChar char="•"/>
              <a:defRPr/>
            </a:pPr>
            <a:r>
              <a:rPr lang="ja-JP" altLang="en-US" sz="1600" b="1" u="heavy" dirty="0">
                <a:uFill>
                  <a:solidFill>
                    <a:srgbClr val="0070C0"/>
                  </a:solidFill>
                </a:uFill>
                <a:latin typeface="Meiryo UI"/>
                <a:ea typeface="Meiryo UI"/>
              </a:rPr>
              <a:t>外用薬を併用する方法とは？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a:ea typeface="Meiryo UI"/>
              </a:rPr>
              <a:t>一時的に爪をやわらかくする専用の薬剤を矯正具と併用することで、巻き爪の治療期間を短縮し、また、再発しにくくする治療法です。</a:t>
            </a:r>
            <a:endParaRPr lang="en-US" altLang="ja-JP" sz="1600" dirty="0">
              <a:latin typeface="Meiryo UI"/>
              <a:ea typeface="Meiryo UI"/>
            </a:endParaRPr>
          </a:p>
          <a:p>
            <a:pPr marL="285750" indent="-285750" eaLnBrk="1" fontAlgn="auto" hangingPunct="1">
              <a:spcBef>
                <a:spcPts val="0"/>
              </a:spcBef>
              <a:spcAft>
                <a:spcPts val="0"/>
              </a:spcAft>
              <a:buFont typeface="Arial" panose="020B0604020202020204" pitchFamily="34" charset="0"/>
              <a:buChar char="•"/>
              <a:defRPr/>
            </a:pPr>
            <a:endParaRPr lang="en-US" altLang="ja-JP" sz="1600" b="1" u="heavy" dirty="0">
              <a:uFill>
                <a:solidFill>
                  <a:srgbClr val="0070C0"/>
                </a:solidFill>
              </a:u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defRPr/>
            </a:pPr>
            <a:r>
              <a:rPr lang="ja-JP" altLang="en-US" sz="1600" b="1" u="heavy" dirty="0">
                <a:uFill>
                  <a:solidFill>
                    <a:srgbClr val="0070C0"/>
                  </a:solidFill>
                </a:uFill>
                <a:latin typeface="Meiryo UI"/>
                <a:ea typeface="Meiryo UI"/>
              </a:rPr>
              <a:t>外用薬の特徴</a:t>
            </a:r>
            <a:br>
              <a:rPr lang="en-US" altLang="ja-JP" sz="1600" b="1" u="heavy" dirty="0">
                <a:uFill>
                  <a:solidFill>
                    <a:srgbClr val="0070C0"/>
                  </a:solidFill>
                </a:uFill>
                <a:latin typeface="Meiryo UI"/>
                <a:ea typeface="Meiryo UI"/>
              </a:rPr>
            </a:br>
            <a:r>
              <a:rPr lang="ja-JP" altLang="en-US" sz="1600" dirty="0">
                <a:latin typeface="Meiryo UI"/>
                <a:ea typeface="Meiryo UI"/>
              </a:rPr>
              <a:t>矯正具を装着した爪に外用薬を塗布して、約</a:t>
            </a:r>
            <a:r>
              <a:rPr lang="en-US" altLang="ja-JP" sz="1600" dirty="0">
                <a:latin typeface="Meiryo UI"/>
                <a:ea typeface="Meiryo UI"/>
              </a:rPr>
              <a:t>24</a:t>
            </a:r>
            <a:r>
              <a:rPr lang="ja-JP" altLang="en-US" sz="1600" dirty="0">
                <a:latin typeface="Meiryo UI"/>
                <a:ea typeface="Meiryo UI"/>
              </a:rPr>
              <a:t>時間後に洗い流します。外用薬の有効成分が爪を一時的に軟らかくすることで、爪矯正具の治療効果を高めます。軟らかくなった爪は数日かけて再び硬化します。爪矯正具の働きにより、わん曲が改善された状態のまま爪が再硬化するため、再び巻きにくい爪になることが期待できます。</a:t>
            </a:r>
            <a:br>
              <a:rPr lang="ja-JP" altLang="en-US" sz="1600" dirty="0">
                <a:latin typeface="Meiryo UI"/>
                <a:ea typeface="Meiryo UI"/>
              </a:rPr>
            </a:br>
            <a:endParaRPr lang="en-US" altLang="ja-JP" sz="1600" b="1" u="heavy" dirty="0">
              <a:uFill>
                <a:solidFill>
                  <a:srgbClr val="0070C0"/>
                </a:solidFill>
              </a:u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defRPr/>
            </a:pPr>
            <a:r>
              <a:rPr lang="ja-JP" altLang="en-US" sz="1600" b="1" u="heavy" dirty="0">
                <a:uFill>
                  <a:solidFill>
                    <a:srgbClr val="0070C0"/>
                  </a:solidFill>
                </a:uFill>
                <a:latin typeface="Meiryo UI"/>
                <a:ea typeface="Meiryo UI"/>
              </a:rPr>
              <a:t>注意すべき点</a:t>
            </a:r>
            <a:br>
              <a:rPr lang="en-US" altLang="ja-JP" sz="1600" strike="sngStrike" dirty="0">
                <a:latin typeface="Meiryo UI"/>
                <a:ea typeface="Meiryo UI"/>
              </a:rPr>
            </a:br>
            <a:r>
              <a:rPr lang="ja-JP" altLang="en-US" sz="1600" dirty="0">
                <a:latin typeface="Meiryo UI"/>
                <a:ea typeface="Meiryo UI"/>
              </a:rPr>
              <a:t>塗布してから約24時間後に、外用薬</a:t>
            </a:r>
            <a:r>
              <a:rPr lang="ja-JP" sz="1600" dirty="0">
                <a:latin typeface="Meiryo UI"/>
                <a:ea typeface="Meiryo UI"/>
              </a:rPr>
              <a:t>を</a:t>
            </a:r>
            <a:r>
              <a:rPr lang="ja-JP" altLang="en-US" sz="1600" dirty="0">
                <a:latin typeface="Meiryo UI"/>
                <a:ea typeface="Meiryo UI"/>
              </a:rPr>
              <a:t>必ず洗</a:t>
            </a:r>
            <a:r>
              <a:rPr lang="ja-JP" sz="1600" dirty="0">
                <a:latin typeface="Meiryo UI"/>
                <a:ea typeface="Meiryo UI"/>
              </a:rPr>
              <a:t>い</a:t>
            </a:r>
            <a:r>
              <a:rPr lang="ja-JP" altLang="en-US" sz="1600" dirty="0">
                <a:latin typeface="Meiryo UI"/>
                <a:ea typeface="Meiryo UI"/>
              </a:rPr>
              <a:t>流</a:t>
            </a:r>
            <a:r>
              <a:rPr lang="ja-JP" sz="1600" dirty="0">
                <a:latin typeface="Meiryo UI"/>
                <a:ea typeface="Meiryo UI"/>
              </a:rPr>
              <a:t>してください。</a:t>
            </a:r>
            <a:r>
              <a:rPr lang="ja-JP" altLang="en-US" sz="1600" dirty="0">
                <a:latin typeface="Meiryo UI"/>
                <a:ea typeface="Meiryo UI"/>
              </a:rPr>
              <a:t>外用薬による刺激などの副作用が生じる可能性があります。</a:t>
            </a:r>
            <a:endParaRPr lang="ja-JP" altLang="en-US" sz="1600" strike="sngStrike" dirty="0">
              <a:latin typeface="Meiryo UI"/>
              <a:ea typeface="Meiryo UI"/>
            </a:endParaRPr>
          </a:p>
        </p:txBody>
      </p:sp>
      <p:sp>
        <p:nvSpPr>
          <p:cNvPr id="6" name="タイトル 1">
            <a:extLst>
              <a:ext uri="{FF2B5EF4-FFF2-40B4-BE49-F238E27FC236}">
                <a16:creationId xmlns:a16="http://schemas.microsoft.com/office/drawing/2014/main" id="{4F42F8DE-270A-4437-9F52-3ECAF1ABDF7F}"/>
              </a:ext>
            </a:extLst>
          </p:cNvPr>
          <p:cNvSpPr txBox="1">
            <a:spLocks/>
          </p:cNvSpPr>
          <p:nvPr/>
        </p:nvSpPr>
        <p:spPr bwMode="auto">
          <a:xfrm>
            <a:off x="512164" y="356658"/>
            <a:ext cx="82296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Meiryo UI" panose="020B0604030504040204" pitchFamily="50" charset="-128"/>
                <a:ea typeface="Meiryo UI" panose="020B0604030504040204" pitchFamily="50" charset="-128"/>
              </a:defRPr>
            </a:lvl1pPr>
            <a:lvl2pPr marL="742950" indent="-285750">
              <a:spcBef>
                <a:spcPct val="20000"/>
              </a:spcBef>
              <a:buFont typeface="Arial" panose="020B0604020202020204" pitchFamily="34" charset="0"/>
              <a:buChar char="–"/>
              <a:defRPr kumimoji="1" sz="2800">
                <a:solidFill>
                  <a:schemeClr val="tx1"/>
                </a:solidFill>
                <a:latin typeface="Meiryo UI" panose="020B0604030504040204" pitchFamily="50" charset="-128"/>
                <a:ea typeface="Meiryo UI" panose="020B0604030504040204" pitchFamily="50" charset="-128"/>
              </a:defRPr>
            </a:lvl2pPr>
            <a:lvl3pPr marL="1143000" indent="-228600">
              <a:spcBef>
                <a:spcPct val="20000"/>
              </a:spcBef>
              <a:buFont typeface="Arial" panose="020B0604020202020204" pitchFamily="34" charset="0"/>
              <a:buChar char="•"/>
              <a:defRPr kumimoji="1" sz="2400">
                <a:solidFill>
                  <a:schemeClr val="tx1"/>
                </a:solidFill>
                <a:latin typeface="Meiryo UI" panose="020B0604030504040204" pitchFamily="50" charset="-128"/>
                <a:ea typeface="Meiryo UI" panose="020B0604030504040204" pitchFamily="50" charset="-128"/>
              </a:defRPr>
            </a:lvl3pPr>
            <a:lvl4pPr marL="1600200" indent="-228600">
              <a:spcBef>
                <a:spcPct val="20000"/>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4pPr>
            <a:lvl5pPr marL="2057400" indent="-228600">
              <a:spcBef>
                <a:spcPct val="20000"/>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defRPr>
            </a:lvl9pPr>
          </a:lstStyle>
          <a:p>
            <a:pPr algn="ctr" eaLnBrk="1" hangingPunct="1">
              <a:spcBef>
                <a:spcPct val="0"/>
              </a:spcBef>
              <a:buFontTx/>
              <a:buNone/>
            </a:pPr>
            <a:r>
              <a:rPr lang="ja-JP" altLang="en-US" sz="3600" b="1" u="sng" dirty="0"/>
              <a:t>外用薬を併用する方法 説明文章（例）</a:t>
            </a:r>
          </a:p>
        </p:txBody>
      </p:sp>
    </p:spTree>
    <p:extLst>
      <p:ext uri="{BB962C8B-B14F-4D97-AF65-F5344CB8AC3E}">
        <p14:creationId xmlns:p14="http://schemas.microsoft.com/office/powerpoint/2010/main" val="1730536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D670C6B-D24E-0459-58A8-94D0EAFF18C1}"/>
              </a:ext>
            </a:extLst>
          </p:cNvPr>
          <p:cNvPicPr>
            <a:picLocks noChangeAspect="1"/>
          </p:cNvPicPr>
          <p:nvPr/>
        </p:nvPicPr>
        <p:blipFill rotWithShape="1">
          <a:blip r:embed="rId2"/>
          <a:srcRect l="19945" t="4981" r="19724"/>
          <a:stretch/>
        </p:blipFill>
        <p:spPr>
          <a:xfrm>
            <a:off x="600934" y="1205559"/>
            <a:ext cx="2015955" cy="2990840"/>
          </a:xfrm>
          <a:prstGeom prst="rect">
            <a:avLst/>
          </a:prstGeom>
        </p:spPr>
      </p:pic>
      <p:sp>
        <p:nvSpPr>
          <p:cNvPr id="10" name="テキスト ボックス 9">
            <a:extLst>
              <a:ext uri="{FF2B5EF4-FFF2-40B4-BE49-F238E27FC236}">
                <a16:creationId xmlns:a16="http://schemas.microsoft.com/office/drawing/2014/main" id="{5219B258-347F-B81E-2CC0-8EE407EC8E4E}"/>
              </a:ext>
            </a:extLst>
          </p:cNvPr>
          <p:cNvSpPr txBox="1"/>
          <p:nvPr/>
        </p:nvSpPr>
        <p:spPr>
          <a:xfrm>
            <a:off x="899160" y="411480"/>
            <a:ext cx="7711440" cy="707886"/>
          </a:xfrm>
          <a:prstGeom prst="rect">
            <a:avLst/>
          </a:prstGeom>
          <a:noFill/>
        </p:spPr>
        <p:txBody>
          <a:bodyPr wrap="square" rtlCol="0">
            <a:spAutoFit/>
          </a:bodyPr>
          <a:lstStyle/>
          <a:p>
            <a:pPr algn="ctr"/>
            <a:r>
              <a:rPr kumimoji="1" lang="ja-JP" altLang="en-US" sz="4000" b="1" dirty="0"/>
              <a:t>巻き爪で悩む患者さんのイラスト</a:t>
            </a:r>
          </a:p>
        </p:txBody>
      </p:sp>
      <p:pic>
        <p:nvPicPr>
          <p:cNvPr id="12" name="図 11" descr="抽象, 挿絵 が含まれている画像&#10;&#10;自動的に生成された説明">
            <a:extLst>
              <a:ext uri="{FF2B5EF4-FFF2-40B4-BE49-F238E27FC236}">
                <a16:creationId xmlns:a16="http://schemas.microsoft.com/office/drawing/2014/main" id="{A6D7150E-89EA-6243-2915-ADC907CD6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2341" y="1275526"/>
            <a:ext cx="2640925" cy="3175145"/>
          </a:xfrm>
          <a:prstGeom prst="rect">
            <a:avLst/>
          </a:prstGeom>
        </p:spPr>
      </p:pic>
      <p:pic>
        <p:nvPicPr>
          <p:cNvPr id="14" name="図 13" descr="挿絵 が含まれている画像&#10;&#10;自動的に生成された説明">
            <a:extLst>
              <a:ext uri="{FF2B5EF4-FFF2-40B4-BE49-F238E27FC236}">
                <a16:creationId xmlns:a16="http://schemas.microsoft.com/office/drawing/2014/main" id="{03BA41C2-41C7-D137-1354-506546DA51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973" y="4157021"/>
            <a:ext cx="2640925" cy="2548690"/>
          </a:xfrm>
          <a:prstGeom prst="rect">
            <a:avLst/>
          </a:prstGeom>
        </p:spPr>
      </p:pic>
      <p:pic>
        <p:nvPicPr>
          <p:cNvPr id="15" name="図 14">
            <a:extLst>
              <a:ext uri="{FF2B5EF4-FFF2-40B4-BE49-F238E27FC236}">
                <a16:creationId xmlns:a16="http://schemas.microsoft.com/office/drawing/2014/main" id="{1309586B-7B4A-7926-B8F2-43D53C24D6FA}"/>
              </a:ext>
            </a:extLst>
          </p:cNvPr>
          <p:cNvPicPr>
            <a:picLocks noChangeAspect="1"/>
          </p:cNvPicPr>
          <p:nvPr/>
        </p:nvPicPr>
        <p:blipFill>
          <a:blip r:embed="rId5"/>
          <a:stretch>
            <a:fillRect/>
          </a:stretch>
        </p:blipFill>
        <p:spPr>
          <a:xfrm>
            <a:off x="6011660" y="1329227"/>
            <a:ext cx="2759611" cy="3067745"/>
          </a:xfrm>
          <a:prstGeom prst="rect">
            <a:avLst/>
          </a:prstGeom>
        </p:spPr>
      </p:pic>
      <p:pic>
        <p:nvPicPr>
          <p:cNvPr id="16" name="図 15">
            <a:extLst>
              <a:ext uri="{FF2B5EF4-FFF2-40B4-BE49-F238E27FC236}">
                <a16:creationId xmlns:a16="http://schemas.microsoft.com/office/drawing/2014/main" id="{CA22B596-479D-14C3-2450-4F4AC4A3104D}"/>
              </a:ext>
            </a:extLst>
          </p:cNvPr>
          <p:cNvPicPr>
            <a:picLocks noChangeAspect="1"/>
          </p:cNvPicPr>
          <p:nvPr/>
        </p:nvPicPr>
        <p:blipFill>
          <a:blip r:embed="rId6"/>
          <a:stretch>
            <a:fillRect/>
          </a:stretch>
        </p:blipFill>
        <p:spPr>
          <a:xfrm>
            <a:off x="4296129" y="4428228"/>
            <a:ext cx="2814076" cy="2353628"/>
          </a:xfrm>
          <a:prstGeom prst="rect">
            <a:avLst/>
          </a:prstGeom>
        </p:spPr>
      </p:pic>
    </p:spTree>
    <p:extLst>
      <p:ext uri="{BB962C8B-B14F-4D97-AF65-F5344CB8AC3E}">
        <p14:creationId xmlns:p14="http://schemas.microsoft.com/office/powerpoint/2010/main" val="3719467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挿絵 が含まれている画像&#10;&#10;自動的に生成された説明">
            <a:extLst>
              <a:ext uri="{FF2B5EF4-FFF2-40B4-BE49-F238E27FC236}">
                <a16:creationId xmlns:a16="http://schemas.microsoft.com/office/drawing/2014/main" id="{C6045986-471C-5B52-13AC-A51EA12A2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670" y="1558850"/>
            <a:ext cx="1630680" cy="2141220"/>
          </a:xfrm>
          <a:prstGeom prst="rect">
            <a:avLst/>
          </a:prstGeom>
        </p:spPr>
      </p:pic>
      <p:pic>
        <p:nvPicPr>
          <p:cNvPr id="9" name="図 8">
            <a:extLst>
              <a:ext uri="{FF2B5EF4-FFF2-40B4-BE49-F238E27FC236}">
                <a16:creationId xmlns:a16="http://schemas.microsoft.com/office/drawing/2014/main" id="{BFB063B0-8CB8-5FBD-56F5-598D7850E73F}"/>
              </a:ext>
            </a:extLst>
          </p:cNvPr>
          <p:cNvPicPr>
            <a:picLocks noChangeAspect="1"/>
          </p:cNvPicPr>
          <p:nvPr/>
        </p:nvPicPr>
        <p:blipFill>
          <a:blip r:embed="rId3"/>
          <a:stretch>
            <a:fillRect/>
          </a:stretch>
        </p:blipFill>
        <p:spPr>
          <a:xfrm>
            <a:off x="528023" y="4221883"/>
            <a:ext cx="1487974" cy="1976562"/>
          </a:xfrm>
          <a:prstGeom prst="rect">
            <a:avLst/>
          </a:prstGeom>
        </p:spPr>
      </p:pic>
      <p:sp>
        <p:nvSpPr>
          <p:cNvPr id="10" name="テキスト ボックス 9">
            <a:extLst>
              <a:ext uri="{FF2B5EF4-FFF2-40B4-BE49-F238E27FC236}">
                <a16:creationId xmlns:a16="http://schemas.microsoft.com/office/drawing/2014/main" id="{3D459A03-6589-0439-B5F9-F726EF2A55AA}"/>
              </a:ext>
            </a:extLst>
          </p:cNvPr>
          <p:cNvSpPr txBox="1"/>
          <p:nvPr/>
        </p:nvSpPr>
        <p:spPr>
          <a:xfrm>
            <a:off x="876300" y="411480"/>
            <a:ext cx="7711440" cy="707886"/>
          </a:xfrm>
          <a:prstGeom prst="rect">
            <a:avLst/>
          </a:prstGeom>
          <a:noFill/>
        </p:spPr>
        <p:txBody>
          <a:bodyPr wrap="square" rtlCol="0">
            <a:spAutoFit/>
          </a:bodyPr>
          <a:lstStyle/>
          <a:p>
            <a:pPr algn="ctr"/>
            <a:r>
              <a:rPr kumimoji="1" lang="ja-JP" altLang="en-US" sz="4000" b="1" dirty="0"/>
              <a:t>巻き爪ちゃんのイラスト</a:t>
            </a:r>
          </a:p>
        </p:txBody>
      </p:sp>
      <p:pic>
        <p:nvPicPr>
          <p:cNvPr id="13" name="コンテンツ プレースホルダー 3">
            <a:extLst>
              <a:ext uri="{FF2B5EF4-FFF2-40B4-BE49-F238E27FC236}">
                <a16:creationId xmlns:a16="http://schemas.microsoft.com/office/drawing/2014/main" id="{869C86FC-66D0-91F0-3831-B9F8000686C2}"/>
              </a:ext>
            </a:extLst>
          </p:cNvPr>
          <p:cNvPicPr>
            <a:picLocks noChangeAspect="1"/>
          </p:cNvPicPr>
          <p:nvPr/>
        </p:nvPicPr>
        <p:blipFill rotWithShape="1">
          <a:blip r:embed="rId4"/>
          <a:srcRect l="10967" r="9136" b="6534"/>
          <a:stretch/>
        </p:blipFill>
        <p:spPr>
          <a:xfrm>
            <a:off x="4711997" y="1625524"/>
            <a:ext cx="1943100" cy="2141221"/>
          </a:xfrm>
          <a:prstGeom prst="rect">
            <a:avLst/>
          </a:prstGeom>
        </p:spPr>
      </p:pic>
      <p:pic>
        <p:nvPicPr>
          <p:cNvPr id="14" name="図 13">
            <a:extLst>
              <a:ext uri="{FF2B5EF4-FFF2-40B4-BE49-F238E27FC236}">
                <a16:creationId xmlns:a16="http://schemas.microsoft.com/office/drawing/2014/main" id="{ABCFBFC2-B80F-12C1-DD49-99BE13C6C7F9}"/>
              </a:ext>
            </a:extLst>
          </p:cNvPr>
          <p:cNvPicPr>
            <a:picLocks noChangeAspect="1"/>
          </p:cNvPicPr>
          <p:nvPr/>
        </p:nvPicPr>
        <p:blipFill rotWithShape="1">
          <a:blip r:embed="rId5"/>
          <a:srcRect l="15208" r="14337" b="7414"/>
          <a:stretch/>
        </p:blipFill>
        <p:spPr>
          <a:xfrm>
            <a:off x="4950893" y="4139554"/>
            <a:ext cx="1729740" cy="2141220"/>
          </a:xfrm>
          <a:prstGeom prst="rect">
            <a:avLst/>
          </a:prstGeom>
        </p:spPr>
      </p:pic>
      <p:pic>
        <p:nvPicPr>
          <p:cNvPr id="15" name="図 14">
            <a:extLst>
              <a:ext uri="{FF2B5EF4-FFF2-40B4-BE49-F238E27FC236}">
                <a16:creationId xmlns:a16="http://schemas.microsoft.com/office/drawing/2014/main" id="{D3A9DEF9-C436-3443-AAA3-D6AEE2027F08}"/>
              </a:ext>
            </a:extLst>
          </p:cNvPr>
          <p:cNvPicPr>
            <a:picLocks noChangeAspect="1"/>
          </p:cNvPicPr>
          <p:nvPr/>
        </p:nvPicPr>
        <p:blipFill rotWithShape="1">
          <a:blip r:embed="rId6"/>
          <a:srcRect r="22728" b="15618"/>
          <a:stretch/>
        </p:blipFill>
        <p:spPr>
          <a:xfrm>
            <a:off x="7075487" y="1842438"/>
            <a:ext cx="1879250" cy="1933111"/>
          </a:xfrm>
          <a:prstGeom prst="rect">
            <a:avLst/>
          </a:prstGeom>
        </p:spPr>
      </p:pic>
      <p:pic>
        <p:nvPicPr>
          <p:cNvPr id="18" name="図 17">
            <a:extLst>
              <a:ext uri="{FF2B5EF4-FFF2-40B4-BE49-F238E27FC236}">
                <a16:creationId xmlns:a16="http://schemas.microsoft.com/office/drawing/2014/main" id="{248EB1DC-5DB0-AFCC-CA67-8EECBF35044E}"/>
              </a:ext>
            </a:extLst>
          </p:cNvPr>
          <p:cNvPicPr>
            <a:picLocks noChangeAspect="1"/>
          </p:cNvPicPr>
          <p:nvPr/>
        </p:nvPicPr>
        <p:blipFill rotWithShape="1">
          <a:blip r:embed="rId7"/>
          <a:srcRect l="20309" t="4577" r="19314" b="6237"/>
          <a:stretch/>
        </p:blipFill>
        <p:spPr>
          <a:xfrm>
            <a:off x="2710763" y="4201875"/>
            <a:ext cx="1562100" cy="2173616"/>
          </a:xfrm>
          <a:prstGeom prst="rect">
            <a:avLst/>
          </a:prstGeom>
        </p:spPr>
      </p:pic>
      <p:pic>
        <p:nvPicPr>
          <p:cNvPr id="19" name="コンテンツ プレースホルダー 3">
            <a:extLst>
              <a:ext uri="{FF2B5EF4-FFF2-40B4-BE49-F238E27FC236}">
                <a16:creationId xmlns:a16="http://schemas.microsoft.com/office/drawing/2014/main" id="{C1C3CE5B-7883-7D93-E661-FDDC3FD38638}"/>
              </a:ext>
            </a:extLst>
          </p:cNvPr>
          <p:cNvPicPr>
            <a:picLocks noChangeAspect="1"/>
          </p:cNvPicPr>
          <p:nvPr/>
        </p:nvPicPr>
        <p:blipFill rotWithShape="1">
          <a:blip r:embed="rId8"/>
          <a:srcRect l="16743" t="5225" r="18772" b="3841"/>
          <a:stretch/>
        </p:blipFill>
        <p:spPr>
          <a:xfrm>
            <a:off x="2642184" y="1693550"/>
            <a:ext cx="1630679" cy="2166125"/>
          </a:xfrm>
          <a:prstGeom prst="rect">
            <a:avLst/>
          </a:prstGeom>
        </p:spPr>
      </p:pic>
      <p:pic>
        <p:nvPicPr>
          <p:cNvPr id="20" name="図 19">
            <a:extLst>
              <a:ext uri="{FF2B5EF4-FFF2-40B4-BE49-F238E27FC236}">
                <a16:creationId xmlns:a16="http://schemas.microsoft.com/office/drawing/2014/main" id="{40EB6A7D-F87B-1558-F916-CBB97194EB4D}"/>
              </a:ext>
            </a:extLst>
          </p:cNvPr>
          <p:cNvPicPr>
            <a:picLocks noChangeAspect="1"/>
          </p:cNvPicPr>
          <p:nvPr/>
        </p:nvPicPr>
        <p:blipFill rotWithShape="1">
          <a:blip r:embed="rId9"/>
          <a:srcRect r="23792" b="25050"/>
          <a:stretch/>
        </p:blipFill>
        <p:spPr>
          <a:xfrm>
            <a:off x="7046962" y="4468431"/>
            <a:ext cx="1879249" cy="1741019"/>
          </a:xfrm>
          <a:prstGeom prst="rect">
            <a:avLst/>
          </a:prstGeom>
        </p:spPr>
      </p:pic>
    </p:spTree>
    <p:extLst>
      <p:ext uri="{BB962C8B-B14F-4D97-AF65-F5344CB8AC3E}">
        <p14:creationId xmlns:p14="http://schemas.microsoft.com/office/powerpoint/2010/main" val="97088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8F5E2BD-6939-C082-667C-6D11716426BE}"/>
              </a:ext>
            </a:extLst>
          </p:cNvPr>
          <p:cNvSpPr txBox="1"/>
          <p:nvPr/>
        </p:nvSpPr>
        <p:spPr>
          <a:xfrm>
            <a:off x="876300" y="411480"/>
            <a:ext cx="7711440" cy="707886"/>
          </a:xfrm>
          <a:prstGeom prst="rect">
            <a:avLst/>
          </a:prstGeom>
          <a:noFill/>
        </p:spPr>
        <p:txBody>
          <a:bodyPr wrap="square" rtlCol="0">
            <a:spAutoFit/>
          </a:bodyPr>
          <a:lstStyle/>
          <a:p>
            <a:pPr algn="ctr"/>
            <a:r>
              <a:rPr kumimoji="1" lang="ja-JP" altLang="en-US" sz="4000" b="1" dirty="0"/>
              <a:t>巻き爪ちゃんのイラスト</a:t>
            </a:r>
          </a:p>
        </p:txBody>
      </p:sp>
      <p:pic>
        <p:nvPicPr>
          <p:cNvPr id="6" name="図 5">
            <a:extLst>
              <a:ext uri="{FF2B5EF4-FFF2-40B4-BE49-F238E27FC236}">
                <a16:creationId xmlns:a16="http://schemas.microsoft.com/office/drawing/2014/main" id="{3BC120F6-A496-712A-FD7F-04669F6E2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486" y="1801489"/>
            <a:ext cx="1906802" cy="2225182"/>
          </a:xfrm>
          <a:prstGeom prst="rect">
            <a:avLst/>
          </a:prstGeom>
        </p:spPr>
      </p:pic>
      <p:pic>
        <p:nvPicPr>
          <p:cNvPr id="7" name="図 6">
            <a:extLst>
              <a:ext uri="{FF2B5EF4-FFF2-40B4-BE49-F238E27FC236}">
                <a16:creationId xmlns:a16="http://schemas.microsoft.com/office/drawing/2014/main" id="{1FD66F5C-619F-CB0B-BFE8-C7CF72C3EC06}"/>
              </a:ext>
            </a:extLst>
          </p:cNvPr>
          <p:cNvPicPr>
            <a:picLocks noChangeAspect="1"/>
          </p:cNvPicPr>
          <p:nvPr/>
        </p:nvPicPr>
        <p:blipFill>
          <a:blip r:embed="rId3"/>
          <a:stretch>
            <a:fillRect/>
          </a:stretch>
        </p:blipFill>
        <p:spPr>
          <a:xfrm>
            <a:off x="101538" y="4298256"/>
            <a:ext cx="1997351" cy="2330850"/>
          </a:xfrm>
          <a:prstGeom prst="rect">
            <a:avLst/>
          </a:prstGeom>
        </p:spPr>
      </p:pic>
      <p:pic>
        <p:nvPicPr>
          <p:cNvPr id="8" name="図 7">
            <a:extLst>
              <a:ext uri="{FF2B5EF4-FFF2-40B4-BE49-F238E27FC236}">
                <a16:creationId xmlns:a16="http://schemas.microsoft.com/office/drawing/2014/main" id="{30A2A155-B92C-D561-1D6F-CECF48365AA2}"/>
              </a:ext>
            </a:extLst>
          </p:cNvPr>
          <p:cNvPicPr>
            <a:picLocks noChangeAspect="1"/>
          </p:cNvPicPr>
          <p:nvPr/>
        </p:nvPicPr>
        <p:blipFill>
          <a:blip r:embed="rId4"/>
          <a:stretch>
            <a:fillRect/>
          </a:stretch>
        </p:blipFill>
        <p:spPr>
          <a:xfrm>
            <a:off x="2496410" y="1884976"/>
            <a:ext cx="2931199" cy="2141695"/>
          </a:xfrm>
          <a:prstGeom prst="rect">
            <a:avLst/>
          </a:prstGeom>
        </p:spPr>
      </p:pic>
      <p:pic>
        <p:nvPicPr>
          <p:cNvPr id="9" name="図 8">
            <a:extLst>
              <a:ext uri="{FF2B5EF4-FFF2-40B4-BE49-F238E27FC236}">
                <a16:creationId xmlns:a16="http://schemas.microsoft.com/office/drawing/2014/main" id="{F2BEF718-9E95-C93C-2DE0-57D8AF1DD9C5}"/>
              </a:ext>
            </a:extLst>
          </p:cNvPr>
          <p:cNvPicPr>
            <a:picLocks noChangeAspect="1"/>
          </p:cNvPicPr>
          <p:nvPr/>
        </p:nvPicPr>
        <p:blipFill>
          <a:blip r:embed="rId5"/>
          <a:stretch>
            <a:fillRect/>
          </a:stretch>
        </p:blipFill>
        <p:spPr>
          <a:xfrm>
            <a:off x="1966080" y="4445140"/>
            <a:ext cx="1997352" cy="2330851"/>
          </a:xfrm>
          <a:prstGeom prst="rect">
            <a:avLst/>
          </a:prstGeom>
        </p:spPr>
      </p:pic>
      <p:pic>
        <p:nvPicPr>
          <p:cNvPr id="10" name="図 9">
            <a:extLst>
              <a:ext uri="{FF2B5EF4-FFF2-40B4-BE49-F238E27FC236}">
                <a16:creationId xmlns:a16="http://schemas.microsoft.com/office/drawing/2014/main" id="{F3C7B3C8-5728-3FDC-992D-C6F20B258D8D}"/>
              </a:ext>
            </a:extLst>
          </p:cNvPr>
          <p:cNvPicPr>
            <a:picLocks noChangeAspect="1"/>
          </p:cNvPicPr>
          <p:nvPr/>
        </p:nvPicPr>
        <p:blipFill>
          <a:blip r:embed="rId6"/>
          <a:stretch>
            <a:fillRect/>
          </a:stretch>
        </p:blipFill>
        <p:spPr>
          <a:xfrm>
            <a:off x="3779130" y="4027709"/>
            <a:ext cx="1871483" cy="2183966"/>
          </a:xfrm>
          <a:prstGeom prst="rect">
            <a:avLst/>
          </a:prstGeom>
        </p:spPr>
      </p:pic>
      <p:pic>
        <p:nvPicPr>
          <p:cNvPr id="11" name="図 10">
            <a:extLst>
              <a:ext uri="{FF2B5EF4-FFF2-40B4-BE49-F238E27FC236}">
                <a16:creationId xmlns:a16="http://schemas.microsoft.com/office/drawing/2014/main" id="{0197C9C3-0E8D-617C-04DE-05821F0D91D8}"/>
              </a:ext>
            </a:extLst>
          </p:cNvPr>
          <p:cNvPicPr>
            <a:picLocks noChangeAspect="1"/>
          </p:cNvPicPr>
          <p:nvPr/>
        </p:nvPicPr>
        <p:blipFill>
          <a:blip r:embed="rId7"/>
          <a:stretch>
            <a:fillRect/>
          </a:stretch>
        </p:blipFill>
        <p:spPr>
          <a:xfrm>
            <a:off x="5549515" y="4470326"/>
            <a:ext cx="1913463" cy="2232955"/>
          </a:xfrm>
          <a:prstGeom prst="rect">
            <a:avLst/>
          </a:prstGeom>
        </p:spPr>
      </p:pic>
      <p:pic>
        <p:nvPicPr>
          <p:cNvPr id="12" name="図 11">
            <a:extLst>
              <a:ext uri="{FF2B5EF4-FFF2-40B4-BE49-F238E27FC236}">
                <a16:creationId xmlns:a16="http://schemas.microsoft.com/office/drawing/2014/main" id="{EF2692DB-4883-E5D7-9223-8C37B87FD799}"/>
              </a:ext>
            </a:extLst>
          </p:cNvPr>
          <p:cNvPicPr>
            <a:picLocks noChangeAspect="1"/>
          </p:cNvPicPr>
          <p:nvPr/>
        </p:nvPicPr>
        <p:blipFill>
          <a:blip r:embed="rId8"/>
          <a:stretch>
            <a:fillRect/>
          </a:stretch>
        </p:blipFill>
        <p:spPr>
          <a:xfrm>
            <a:off x="5456741" y="1908320"/>
            <a:ext cx="2099009" cy="1934061"/>
          </a:xfrm>
          <a:prstGeom prst="rect">
            <a:avLst/>
          </a:prstGeom>
        </p:spPr>
      </p:pic>
      <p:pic>
        <p:nvPicPr>
          <p:cNvPr id="13" name="図 12">
            <a:extLst>
              <a:ext uri="{FF2B5EF4-FFF2-40B4-BE49-F238E27FC236}">
                <a16:creationId xmlns:a16="http://schemas.microsoft.com/office/drawing/2014/main" id="{25F6C337-49DE-3CC4-DE2B-109D386643D8}"/>
              </a:ext>
            </a:extLst>
          </p:cNvPr>
          <p:cNvPicPr>
            <a:picLocks noChangeAspect="1"/>
          </p:cNvPicPr>
          <p:nvPr/>
        </p:nvPicPr>
        <p:blipFill>
          <a:blip r:embed="rId9"/>
          <a:stretch>
            <a:fillRect/>
          </a:stretch>
        </p:blipFill>
        <p:spPr>
          <a:xfrm>
            <a:off x="7230536" y="1657914"/>
            <a:ext cx="1734483" cy="2023458"/>
          </a:xfrm>
          <a:prstGeom prst="rect">
            <a:avLst/>
          </a:prstGeom>
        </p:spPr>
      </p:pic>
      <p:pic>
        <p:nvPicPr>
          <p:cNvPr id="14" name="図 13">
            <a:extLst>
              <a:ext uri="{FF2B5EF4-FFF2-40B4-BE49-F238E27FC236}">
                <a16:creationId xmlns:a16="http://schemas.microsoft.com/office/drawing/2014/main" id="{8C435DF3-3972-8CBC-9C21-E15EC92F3149}"/>
              </a:ext>
            </a:extLst>
          </p:cNvPr>
          <p:cNvPicPr>
            <a:picLocks noChangeAspect="1"/>
          </p:cNvPicPr>
          <p:nvPr/>
        </p:nvPicPr>
        <p:blipFill>
          <a:blip r:embed="rId10"/>
          <a:stretch>
            <a:fillRect/>
          </a:stretch>
        </p:blipFill>
        <p:spPr>
          <a:xfrm>
            <a:off x="7348748" y="4219920"/>
            <a:ext cx="1693714" cy="1976516"/>
          </a:xfrm>
          <a:prstGeom prst="rect">
            <a:avLst/>
          </a:prstGeom>
        </p:spPr>
      </p:pic>
      <p:pic>
        <p:nvPicPr>
          <p:cNvPr id="15" name="図 14">
            <a:extLst>
              <a:ext uri="{FF2B5EF4-FFF2-40B4-BE49-F238E27FC236}">
                <a16:creationId xmlns:a16="http://schemas.microsoft.com/office/drawing/2014/main" id="{262E4D4A-0915-8E31-9D55-F8EF49B8F12E}"/>
              </a:ext>
            </a:extLst>
          </p:cNvPr>
          <p:cNvPicPr>
            <a:picLocks noChangeAspect="1"/>
          </p:cNvPicPr>
          <p:nvPr/>
        </p:nvPicPr>
        <p:blipFill>
          <a:blip r:embed="rId11"/>
          <a:stretch>
            <a:fillRect/>
          </a:stretch>
        </p:blipFill>
        <p:spPr>
          <a:xfrm>
            <a:off x="1995965" y="1119366"/>
            <a:ext cx="1729011" cy="2017705"/>
          </a:xfrm>
          <a:prstGeom prst="rect">
            <a:avLst/>
          </a:prstGeom>
        </p:spPr>
      </p:pic>
    </p:spTree>
    <p:extLst>
      <p:ext uri="{BB962C8B-B14F-4D97-AF65-F5344CB8AC3E}">
        <p14:creationId xmlns:p14="http://schemas.microsoft.com/office/powerpoint/2010/main" val="1710887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F5E42F0-AF58-6DEC-8EFE-83612EC636C5}"/>
              </a:ext>
            </a:extLst>
          </p:cNvPr>
          <p:cNvSpPr txBox="1"/>
          <p:nvPr/>
        </p:nvSpPr>
        <p:spPr>
          <a:xfrm>
            <a:off x="876300" y="411480"/>
            <a:ext cx="7711440" cy="707886"/>
          </a:xfrm>
          <a:prstGeom prst="rect">
            <a:avLst/>
          </a:prstGeom>
          <a:noFill/>
        </p:spPr>
        <p:txBody>
          <a:bodyPr wrap="square" rtlCol="0">
            <a:spAutoFit/>
          </a:bodyPr>
          <a:lstStyle/>
          <a:p>
            <a:pPr algn="ctr"/>
            <a:r>
              <a:rPr kumimoji="1" lang="ja-JP" altLang="en-US" sz="4000" b="1" dirty="0"/>
              <a:t>巻き爪ちゃんのイラスト</a:t>
            </a:r>
          </a:p>
        </p:txBody>
      </p:sp>
      <p:pic>
        <p:nvPicPr>
          <p:cNvPr id="6" name="図 5">
            <a:extLst>
              <a:ext uri="{FF2B5EF4-FFF2-40B4-BE49-F238E27FC236}">
                <a16:creationId xmlns:a16="http://schemas.microsoft.com/office/drawing/2014/main" id="{0EFE7847-0876-380E-E757-03512E1F3BAA}"/>
              </a:ext>
            </a:extLst>
          </p:cNvPr>
          <p:cNvPicPr>
            <a:picLocks noChangeAspect="1"/>
          </p:cNvPicPr>
          <p:nvPr/>
        </p:nvPicPr>
        <p:blipFill rotWithShape="1">
          <a:blip r:embed="rId2"/>
          <a:srcRect l="13364" t="9408" r="20983" b="18843"/>
          <a:stretch/>
        </p:blipFill>
        <p:spPr>
          <a:xfrm>
            <a:off x="6629400" y="2423160"/>
            <a:ext cx="1809293" cy="2491740"/>
          </a:xfrm>
          <a:prstGeom prst="rect">
            <a:avLst/>
          </a:prstGeom>
        </p:spPr>
      </p:pic>
      <p:pic>
        <p:nvPicPr>
          <p:cNvPr id="7" name="図 6">
            <a:extLst>
              <a:ext uri="{FF2B5EF4-FFF2-40B4-BE49-F238E27FC236}">
                <a16:creationId xmlns:a16="http://schemas.microsoft.com/office/drawing/2014/main" id="{E35D0C56-4B5A-5D68-5DF8-FC6916A0C060}"/>
              </a:ext>
            </a:extLst>
          </p:cNvPr>
          <p:cNvPicPr>
            <a:picLocks noChangeAspect="1"/>
          </p:cNvPicPr>
          <p:nvPr/>
        </p:nvPicPr>
        <p:blipFill rotWithShape="1">
          <a:blip r:embed="rId3"/>
          <a:srcRect l="15925" t="12381" r="15925" b="18167"/>
          <a:stretch/>
        </p:blipFill>
        <p:spPr>
          <a:xfrm>
            <a:off x="3643220" y="3634739"/>
            <a:ext cx="2177600" cy="2796540"/>
          </a:xfrm>
          <a:prstGeom prst="rect">
            <a:avLst/>
          </a:prstGeom>
        </p:spPr>
      </p:pic>
      <p:pic>
        <p:nvPicPr>
          <p:cNvPr id="8" name="図 7">
            <a:extLst>
              <a:ext uri="{FF2B5EF4-FFF2-40B4-BE49-F238E27FC236}">
                <a16:creationId xmlns:a16="http://schemas.microsoft.com/office/drawing/2014/main" id="{7FDC01DD-C100-A54B-3AED-A161F2B20417}"/>
              </a:ext>
            </a:extLst>
          </p:cNvPr>
          <p:cNvPicPr>
            <a:picLocks noChangeAspect="1"/>
          </p:cNvPicPr>
          <p:nvPr/>
        </p:nvPicPr>
        <p:blipFill rotWithShape="1">
          <a:blip r:embed="rId4"/>
          <a:srcRect l="17619" t="13324" r="16658" b="16300"/>
          <a:stretch/>
        </p:blipFill>
        <p:spPr>
          <a:xfrm>
            <a:off x="937260" y="2354579"/>
            <a:ext cx="1897380" cy="2560321"/>
          </a:xfrm>
          <a:prstGeom prst="rect">
            <a:avLst/>
          </a:prstGeom>
        </p:spPr>
      </p:pic>
      <p:pic>
        <p:nvPicPr>
          <p:cNvPr id="9" name="図 8">
            <a:extLst>
              <a:ext uri="{FF2B5EF4-FFF2-40B4-BE49-F238E27FC236}">
                <a16:creationId xmlns:a16="http://schemas.microsoft.com/office/drawing/2014/main" id="{EDDB7679-ECBE-6278-9C08-4121FD1C9DAE}"/>
              </a:ext>
            </a:extLst>
          </p:cNvPr>
          <p:cNvPicPr>
            <a:picLocks noChangeAspect="1"/>
          </p:cNvPicPr>
          <p:nvPr/>
        </p:nvPicPr>
        <p:blipFill rotWithShape="1">
          <a:blip r:embed="rId5"/>
          <a:srcRect t="24379" b="24528"/>
          <a:stretch/>
        </p:blipFill>
        <p:spPr>
          <a:xfrm>
            <a:off x="3247019" y="1358986"/>
            <a:ext cx="2787119" cy="1794528"/>
          </a:xfrm>
          <a:prstGeom prst="rect">
            <a:avLst/>
          </a:prstGeom>
        </p:spPr>
      </p:pic>
    </p:spTree>
    <p:extLst>
      <p:ext uri="{BB962C8B-B14F-4D97-AF65-F5344CB8AC3E}">
        <p14:creationId xmlns:p14="http://schemas.microsoft.com/office/powerpoint/2010/main" val="62279474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691</TotalTime>
  <Words>581</Words>
  <Application>Microsoft Office PowerPoint</Application>
  <PresentationFormat>画面に合わせる (4:3)</PresentationFormat>
  <Paragraphs>26</Paragraphs>
  <Slides>9</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9</vt:i4>
      </vt:variant>
    </vt:vector>
  </HeadingPairs>
  <TitlesOfParts>
    <vt:vector size="12" baseType="lpstr">
      <vt:lpstr>Meiryo UI</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村井　朋子/Murai Tomoko</dc:creator>
  <cp:lastModifiedBy>安本　真夕/Yasumoto Mayu</cp:lastModifiedBy>
  <cp:revision>98</cp:revision>
  <cp:lastPrinted>2023-11-16T01:13:53Z</cp:lastPrinted>
  <dcterms:created xsi:type="dcterms:W3CDTF">2021-11-19T04:23:37Z</dcterms:created>
  <dcterms:modified xsi:type="dcterms:W3CDTF">2026-09-14T06:02:21Z</dcterms:modified>
</cp:coreProperties>
</file>